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0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</p:sldMasterIdLst>
  <p:notesMasterIdLst>
    <p:notesMasterId r:id="rId30"/>
  </p:notesMasterIdLst>
  <p:sldIdLst>
    <p:sldId id="263" r:id="rId4"/>
    <p:sldId id="2453" r:id="rId5"/>
    <p:sldId id="2477" r:id="rId6"/>
    <p:sldId id="317" r:id="rId7"/>
    <p:sldId id="2487" r:id="rId8"/>
    <p:sldId id="2438" r:id="rId9"/>
    <p:sldId id="2466" r:id="rId10"/>
    <p:sldId id="2483" r:id="rId11"/>
    <p:sldId id="2485" r:id="rId12"/>
    <p:sldId id="2486" r:id="rId13"/>
    <p:sldId id="2484" r:id="rId14"/>
    <p:sldId id="2439" r:id="rId15"/>
    <p:sldId id="2444" r:id="rId16"/>
    <p:sldId id="2445" r:id="rId17"/>
    <p:sldId id="2440" r:id="rId18"/>
    <p:sldId id="2430" r:id="rId19"/>
    <p:sldId id="2446" r:id="rId20"/>
    <p:sldId id="2441" r:id="rId21"/>
    <p:sldId id="2447" r:id="rId22"/>
    <p:sldId id="2442" r:id="rId23"/>
    <p:sldId id="2449" r:id="rId24"/>
    <p:sldId id="2450" r:id="rId25"/>
    <p:sldId id="2443" r:id="rId26"/>
    <p:sldId id="2451" r:id="rId27"/>
    <p:sldId id="2457" r:id="rId28"/>
    <p:sldId id="2456" r:id="rId29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69" autoAdjust="0"/>
    <p:restoredTop sz="79863" autoAdjust="0"/>
  </p:normalViewPr>
  <p:slideViewPr>
    <p:cSldViewPr snapToGrid="0">
      <p:cViewPr varScale="1">
        <p:scale>
          <a:sx n="96" d="100"/>
          <a:sy n="96" d="100"/>
        </p:scale>
        <p:origin x="7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38:38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547.4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917.79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1733.82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2509.92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3033.53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3752.03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4508.5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48705.02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49147.3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49516.43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49821.03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50386.04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50720.66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51360.31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51906.68">18277 3404 1800 0,'0'0'80'0,"0"0"16"0,-3-10-77 0,3 10-19 0,0 0 0 0,0 0 0 15,0 0 51-15,0 0 6 0,7-3 2 0,-7 3 0 16,0 0-51-16,11 0-8 0,-1 3 0 0,1 7 0 16,3-4 0-16,-4-3 0 0,8 10 0 15,-4-4 0-15,4 10 23 0,3-6-1 0,0 5 0 0,4-5 0 16,-4 9-3-16,4 0-1 0,-4-3 0 0,4 3 0 16,-1 6-8-16,1 3-2 0,-4-6 0 0,4 7 0 15,-1-1 4-15,-2 7 0 0,2-4 0 0,-2 1 0 16,-5 2-1-16,1-5 0 0,3 2 0 0,0 1 0 15,-3 2 6-15,-4-2 2 0,4 9 0 0,-4-13 0 16,-4 10 18-16,4 3 4 0,-7-13 1 0,0 10 0 16,0-4-34-16,-3-2-8 0,0 6 0 0,-4-10 0 15,-4 3 8-15,0 10 2 0,-6-6 1 0,3 3 0 0,-4-4-1 16,-3 1 0-16,0-7 0 0,0 4 0 0,-4-7-10 0,1 3 8 16,-1 1-8-16,0-7 8 0,-3-3-8 0,-3 6 0 15,-1-6 0-15,0-3-11 16,0-3-93-16,4 5-20 0,-3-11-3 0,2 2-1 15,5 4-53-15,3-13-11 16,-4-3-3-16,4 0-543 0</inkml:trace>
  <inkml:trace contextRef="#ctx0" brushRef="#br0" timeOffset="52912.91">19491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53446.18">19378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55267.71">21629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55623.71">21950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55903.08">21893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56081.88">21625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56532.38">22091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57792.8">24130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58656.28">24299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59345.56">24264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59871.56">24730 3128 288 0,'0'0'25'0,"0"0"-25"15,0 0 0-15,0 0 0 0,0 0 388 0,0 0 73 16,0 0 15-16,0 0 2 0,7 0-346 0,-7 0-70 15,0 0-14-15,7 0-2 0,-7 0-10 0,10 9-1 16,1 1-1-16,3-7 0 0,0 6-19 0,0 1-4 16,4-1-1-16,3 7 0 0,0-7-10 0,4 1 0 0,0 8 0 0,3-5 0 15,4 6 23-15,-1-7-1 0,5 7 0 0,-1 3 0 16,0-3 1-16,-3 3 0 0,0 0 0 0,-4 3 0 16,0-3 5-16,-3 6 2 0,3 0 0 0,-7 0 0 15,-3 4 7-15,3 5 2 0,-7-2 0 0,0 3 0 16,-3 5-27-16,-4-8-4 0,0 9-8 0,0-3 11 15,-7-10-1-15,0 13 0 0,4-16 0 0,-4 7 0 16,-4 2 10-16,4-12 1 0,-3 7 1 0,-1-1 0 16,-3 0 2-16,0 1 1 0,3-1 0 15,-3-3 0-15,0-3-25 0,0 7 0 0,0-10 0 0,-3 6 0 16,3-6 0-16,-4 0 0 0,0 0-12 0,1 0 12 16,-4 0-151-16,0 0-22 0,-4-7-5 15</inkml:trace>
  <inkml:trace contextRef="#ctx0" brushRef="#br0" timeOffset="78205.1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78918.42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79789.73">20574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80284.25">20461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80966.13">23118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81507.89">22973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97788.07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98393.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98967.4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99481.61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99824.21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100538.4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100983.22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101497.86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102135.83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102887.8">18570 5684 1152 0,'0'0'102'0,"0"0"-82"0,0 0-20 0,0 0 0 16,7 0 152-16,-3-7 25 16,3 1 6-16,0 3 1 0,-4-3-116 0,5 6-24 15,-1-3-4-15,3 3 0 0,-3 0-7 0,0 0-1 0,4 3 0 0,-4-3 0 16,3 9-24-16,1-3-8 0,0 1 0 0,3-1 0 16,0 3 8-16,4 1-8 0,-4-4 9 0,7 3-9 15,-4 10 41-15,5-6 3 0,2-1 0 0,1 7 0 16,3 3-22-16,0 0-4 0,4 3-1 0,-4 0 0 15,4 10 3-15,-4-7 0 0,4 6 0 0,3 4 0 16,-6 3-20-16,-1-4 0 0,-3 10 0 16,-4 0 0-16,0 7 20 0,-3-1 9 0,-4 7 3 0,0-4 0 15,-7-6-24-15,0 4-8 0,-4-1 0 0,4 0 0 16,-7 7 14-16,-3-13-3 0,-1 3-1 0,1 3 0 16,-4-9 1-16,-4 3 0 0,1 0 0 0,-1-6 0 0,-7 3-11 15,4-3 8-15,-7 3-8 0,0-4 8 16,-7 11-8-16,0-4-16 0,-4 0 4 0,-4 0-1126 15</inkml:trace>
  <inkml:trace contextRef="#ctx0" brushRef="#br0" timeOffset="109335.53">19554 6355 1850 0,'-7'-7'40'0,"7"7"9"0,-3 0 2 0,-4 0 1 0,3-3-41 0,4 3-11 0,0 0 0 0,0 0 0 15,0 0 54-15,0 0 9 0,4 0 1 0,3-3 1 16,-7 3-41-16,10-6-8 0,5 6-1 0,-1-10-1 16,3 7 14-16,1-3 4 0,3 3 0 0,-3 3 0 15,6 0-32-15,1-3-20 0,-4-4 4 0,1 7 0 16,-1-3 16-16,0-3 0 0,0 3 0 0,0-6 0 15,-3 5 13-15,7-2 0 0,-1-3 0 0,1 6 0 16,0-7-13-16,3 1 8 0,4 6-8 0,-4-4 0 16,-4 4 0-16,5 0 0 0,-5-3-11 15,-2 6 11 1,-1 0-50-16,0 0-2 0,-3 0-1 0,-4 6-577 0,-4 0-115 0</inkml:trace>
  <inkml:trace contextRef="#ctx0" brushRef="#br0" timeOffset="109735.34">19530 6599 1051 0,'-18'10'46'0,"11"-7"10"0,0-3-44 0,-4 9-12 0,8-9 0 0,-4 6 0 15,3-2 69-15,4-4 12 16,0 0 3-16,0 0 0 0,0 0-44 0,0 0-8 0,0 0-1 16,7-4-1-16,0-2 34 0,4 6 6 15,3-9 2-15,-3 9 0 0,3-6 16 0,3-1 4 0,1 4 1 0,7-3 0 16,-4-4-28-16,4 7-5 0,3 0-2 0,4-3 0 15,-4 3-34-15,0-4-6 0,4 4-2 0,-4-3 0 16,0 3-16-16,-3 0 0 0,3-3-8 0,0 2 8 31,1-2-48-31,-1 6-4 0,0-3-1 0,0 0 0 0,4-3-43 16,-4-4-8-16,1 10-1 0,-1-9-1 0,-4 6-14 0,1-1-4 0,-4-2 0 0,0-3-521 16</inkml:trace>
  <inkml:trace contextRef="#ctx0" brushRef="#br0" timeOffset="110216.36">20793 5978 1558 0,'-11'-3'69'0,"11"0"15"0,0-3-68 0,0-4-16 0,0 1 0 0,0 6 0 15,0 3 60-15,4-10 9 0,3 1 2 0,-7 9 0 16,3-9-31-16,-3 9-7 0,7 0-1 0,-7 0 0 16,0 0-10-16,11 0-2 0,-4 6-1 0,4-3 0 15,-8 6-4-15,4 10-1 0,0 0 0 0,0 3 0 16,0 0-2-16,0 3 0 0,-3 6 0 0,3 1 0 15,-4-1-2-15,1 7-1 0,0-1 0 0,-4-5 0 16,3 9-1-16,1-7 0 0,-1 4 0 0,-3-4 0 0,0-2-8 0,4-1 10 16,-4 0-10-16,3-3 10 0,-3-2-10 0,0-5 0 15,0 1 0-15,0-3 0 32,0 3-51-32,0-6-5 0,0-4-2 0,0 1-548 0,0 0-110 0</inkml:trace>
  <inkml:trace contextRef="#ctx0" brushRef="#br0" timeOffset="110718.24">20560 5900 1094 0,'-14'-9'97'0,"10"2"-77"0,-3 4-20 0,4-6 0 15,-1 9 224-15,1-10 40 0,3 7 9 0,0 3 2 16,3-3-203-16,1-3-41 0,3-4-8 0,0 7-2 16,0-3-21-16,0 3 0 0,3-7 0 0,1 7-12 15,3-3 12-15,-3 3 0 0,3-3 0 0,0-1 0 16,0 1 24-16,7-3 6 0,0 6 2 0,4-7 0 16,0 1-13-16,0-1-3 0,-1 7 0 0,4-6 0 15,-3-1 0-15,0 7 0 0,0-3 0 0,-1 3 0 16,1 0-16-16,0 3 8 0,-1-7-8 0,5 7 0 0,-1 7 0 15,-4-1 0-15,1 0 0 0,0 4-9 16,-8-1 9-16,1 4-12 0,-4-1 12 0,0 1-12 0,-3 2-4 16,-1-2 0-16,-2-1-1 0,-5 1 0 15,1-4 17-15,-4 7 0 0,0-3 8 0,0-1-8 0,-7 1 0 0,3 9 0 16,0-13 0-16,1 0 0 16,-8 4 0-16,4 6 8 0,-7-7-8 0,4-2 0 0,-4 9 8 15,-1-7-8-15,-2 1 11 0,-1-4-11 0,0 10 0 0,1-7 0 16,3-2 0-16,0 2 0 0,-4-2 0 0,4 2-12 15,0-2 12-15,0-1-12 0,0-3 12 0,-1 1-12 16,1 2 12-16,4-9-12 16,-1 0-25-16,4 0-5 0,-7 0-1 0,7-3 0 15,0-3-87-15,0 6-18 0,0-13-3 0</inkml:trace>
  <inkml:trace contextRef="#ctx0" brushRef="#br0" timeOffset="111167.98">21795 5630 403 0,'0'0'17'0,"0"0"5"0,7 0-22 0,-7 0 0 0,0 0 0 0,3-3 0 16,1-6 176-16,-4 9 30 0,-4-10 6 0,1 7 2 0,-1-3-110 0,1 3-21 16,3 3-5-16,-4-10-1 0,-6 7-9 0,6 3-3 15,4 0 0-15,0 0 0 0,0 0-16 0,0 0-3 16,0 0-1-16,0 0 0 0,0 0-6 0,-7 3-2 16,-4-3 0-16,4 13 0 0,4-4-9 0,-4 1-3 15,-7 2 0-15,-1 4 0 0,5 0-2 0,-4 6-1 16,0-4 0-16,-4 4 0 0,0 7 0 0,1-4 0 15,6 3 0-15,-6-3 0 0,2 6-11 0,1 1-3 16,4-1 0-16,-4-3 0 0,3 4 2 0,0-7 0 16,4 6 0-16,0-3 0 0,-3-3 10 0,6 7 3 15,-3-1 0-15,0 0 0 0,4 1-14 0,-1-1-9 16,1 1 12-16,-5-1-12 0,8 3 8 0,0-2-8 16,0-1 0-16,0-3 0 0,0-3 0 0,8 0 0 0,-1 1 0 15,3-4-12-15,1-4-7 0,3 1-1 0,7-3 0 16,0 0 0-1,0-1-44-15,4-5-10 0,3 8-2 16,4-5 0-16,3-4-127 0,-3 1-25 0,17 2-6 0,1-2-1 0</inkml:trace>
  <inkml:trace contextRef="#ctx0" brushRef="#br0" timeOffset="111972.33">22197 5806 864 0,'0'0'76'0,"0"0"-60"16,-4 0-16-16,1 0 0 0,3 0 142 0,0 0 26 15,-4-6 4-15,-3 6 2 0,-3 0-93 0,3 0-18 16,7 0-4-16,0 0-1 0,-8 0-1 0,8 0 0 16,-7 0 0-16,7 0 0 0,-7 0-13 0,0 9-2 15,-7 0-1-15,7 1 0 0,0-1-29 0,0 4-12 0,0 9 8 0,-4-3-8 16,1-1 12-16,3 4-2 0,-4 0-1 0,-3 0 0 15,0 0-9-15,0 0 10 0,3 6-10 0,1-6 10 16,-8 0-10-16,0 0 10 0,8 0-10 0,-4 0 10 16,-4 6-10-16,0-3 0 0,8-3 0 0,-4 7 8 15,3-7-26-15,1-4-6 0,-1-2 0 0,4 3-1 32,7-7-67-32,-4 7-12 0,-6-9-4 0,3-1-696 0</inkml:trace>
  <inkml:trace contextRef="#ctx0" brushRef="#br0" timeOffset="112335.28">22207 5724 1785 0,'0'0'159'0,"0"0"-127"15,-7-3-32-15,7 3 0 0,0 0 81 16,0 0 11-16,0 0 1 0,0 0 1 0,0 0-84 0,4 3-10 16,3 7-16-16,-7-1 4 0,-4 1 2 0,8 2 0 15,3-2 0-15,0-1 0 0,-3 7 10 0,3-7-12 16,0 7 12-16,0-1-12 0,3 4 12 0,-3 3 11 16,-3-9-3-16,-1 9 0 0,12 3 10 0,-5 0 2 0,-3-3 0 0,0 6 0 15,4-3 4-15,-4-3 0 0,-4 9 1 0,1 1 0 16,-4-4-9-16,3-3-1 0,4 6-1 0,1 1 0 15,-12-1-25-15,8 0-5 0,-1-9 0 0,4 10-1 32,-7-10-27-32,0 6-4 0,4-9-2 0,-4-4 0 15,3 7-114-15,-3-3-22 0,-7 3-5 0,4-12-517 0</inkml:trace>
  <inkml:trace contextRef="#ctx0" brushRef="#br0" timeOffset="112575.6">21953 6261 979 0,'0'0'43'0,"0"0"9"0,0 0-41 0,0 0-11 0,0 0 0 0,0 0 0 0,0 0 245 0,0 0 47 16,7 0 10-16,4 0 2 0,3 0-244 0,-3 0-49 15,-4-4-11-15,3 4 0 0,4-6 0 0,1 6 0 16,-5 0 0-16,1 0 0 0,3 0 0 15,0 0 0-15,0 6 0 0,-3-6 0 16,-1 0 0-16,4-6 0 0,0 12 10 0,-3-2-10 16,0-4-8-16,3 0-8 0,7 0 0 0,-7 0-1 15,-3-4-170-15,-1-2-33 0,15-3-8 0,0 6 0 0</inkml:trace>
  <inkml:trace contextRef="#ctx0" brushRef="#br0" timeOffset="113066.35">22274 5561 1209 0,'-24'-6'108'0,"17"6"-87"0,7 0-21 0,0 0 0 16,0 0 110-16,0 0 18 0,3-9 3 0,4 9 1 0,7-4-91 0,-7-2-17 16,0 3-4-16,4 3-1 15,3 0-7-15,-3 0-2 0,-4 3 0 0,7 3 0 0,0-2 0 0,4 5 0 16,3-3 0-16,-4 7 0 0,1-4 14 0,0 4 2 15,3-1 1-15,0 7 0 0,-3-6 4 0,3 9 1 16,0 0 0-16,4-7 0 0,-4 1-16 0,-3 3-2 16,3 0-1-16,0 3 0 0,7 3 7 0,-10-7 0 15,-8 4 1-15,8 7 0 0,7-4 1 0,-8 6 0 16,-10-3 0-16,0-3 0 0,4 7-6 0,-4 5 0 16,-3-2-1-16,-4-1 0 0,-11-2-15 0,7 8 11 15,1-2-11-15,-4 0 10 0,-7-7-10 0,0 10 12 16,7-10-12-16,-4 1 12 0,-3 2-12 0,0-3 10 15,-4 1-10-15,1-4 10 0,6-6-10 0,-3 6 0 16,-4-3 9-16,1-3-9 16,6 0-75-16,-3-3-19 0,0 3-4 0</inkml:trace>
  <inkml:trace contextRef="#ctx0" brushRef="#br0" timeOffset="115716.87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116256.49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116881.93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117624.53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118277.84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118676.3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119247.3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119507.37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119688.49">18387 8616 2415 0,'0'0'107'0,"0"0"22"0,-4-4-103 0,4 4-26 0,0 0 0 0,4-9 0 15,3 6 36-15,3-3 3 0,5-4 0 0,-1 10 0 16,3-9-77 0,4 6-15-16,1 0-3 0,2-4-1 0,1 4-78 0,0-3-15 0,3 3-3 0,-3-7-738 15</inkml:trace>
  <inkml:trace contextRef="#ctx0" brushRef="#br0" timeOffset="120144.95">18764 7653 748 0,'-10'-3'67'0,"6"3"-54"15,-3 0-13-15,-3 0 0 0,2 0 311 0,1 0 59 16,0 3 12-16,7-3 2 0,0 0-280 0,0 3-56 0,4 6-11 0,3 1-2 16,4-1-47-16,-1 1-10 15,4-1-2-15,0 4 0 0,7-4 24 0,4 4 0 0,0-1 0 0,3 10 0 16,4-3 0-16,0 3 0 0,3 0-9 0,4 6 9 16,3-3 0-16,0 6 0 0,-3 7-8 15,3-3 8-15,-6-4 0 0,-1 3-10 0,-3-2 10 0,0-1-8 16,-4 7 31-16,0-4 6 0,0-2 2 0,0 2 0 15,-6 7-16-15,2-4-3 0,-6 1-1 16,-4 0 0-16,0 3 9 0,-7 2 3 0,-3 1 0 0,-1 6 0 16,-6-6-23-16,-1 0 9 0,1 0-9 0,-4-3 0 15,-4 3 0-15,-3-3 0 0,3-1 0 0,-3 4 0 16,-3-6 0-16,6-4 13 0,-3-2-1 0,0-4 0 16,0-3-12-16,3-3-16 0,-3 0 3 0,0-3 1 15,3 3-37 1,1-10-7-16,-4-2-2 0,3-1-610 0,0 1-123 0</inkml:trace>
  <inkml:trace contextRef="#ctx0" brushRef="#br0" timeOffset="120538.55">19921 8308 2253 0,'0'0'100'0,"0"0"20"0,0 0-96 0,0 0-24 0,0 0 0 0,7 0 0 16,4 0 19-16,0-3-2 0,-1 3 0 0,1-6 0 15,-1 6-17-15,4 0 0 0,4 0 0 0,0 0 0 16,-1-3 9-16,5-4 2 0,-1 7 0 0,0 0 0 16,4 0 5-16,-1-3 0 0,1 3 1 0,0-3 0 15,3-3 3-15,0 6 1 0,-7-3 0 0,4-4 0 16,-4 7-33-16,-3-3-6 0,3-3-2 0,-3 3 0 15,-4 3-86-15,3 0-18 0,-6-3-3 0,3-3-512 16,-3 6-102-16</inkml:trace>
  <inkml:trace contextRef="#ctx0" brushRef="#br0" timeOffset="120807.26">19918 8572 2487 0,'0'0'55'0,"0"0"11"0,0 0 2 0,0 0 2 0,0 0-56 0,0 0-14 0,10-10 0 0,5 10 0 31,-1-3-22-31,7-3-7 0,4 6-2 0,3-3 0 0,3-7 15 0,1 10 2 0,0-3 1 0,7-3 0 31,-4 3-41-31,0-4-8 0,1 4-2 0,-5 3 0 16,-2 0-41-16,-1-3-9 0,0-3-2 0,-3 6 0 16,-1-3-112-16,-2-3-24 0,20 2-4 0,-10-2 0 0</inkml:trace>
  <inkml:trace contextRef="#ctx0" brushRef="#br0" timeOffset="129737.26">21361 7866 615 0,'0'0'27'0,"0"0"6"0,0 0-33 0,0 0 0 15,0 0 0-15,0 0 0 0,0 0 20 0,0 0-4 16,7-9 0-16,-7 9 0 0,3 0-16 0,4 0 0 16,0-3 0-16,0-1 0 0,1-2 21 0,-1 6 7 15,-4 0 2-15,4-3 0 0,-7 3 41 0,0 0 8 16,0 0 1-16,4-6 1 0,-4 6-5 0,0 0-2 16,0 0 0-16,0 0 0 0,0 0 2 0,0 0 1 15,0 0 0-15,0 0 0 0,0 0 3 0,0 0 0 16,0 0 0-16,0 0 0 0,-4 0-14 0,4 0-2 0,0 0-1 0,0 0 0 15,0 0-39-15,0 0-8 16,0 0-2-16,0 0 0 0,0 0-14 0,0 0 0 0,0 0 0 0,0 0 0 16,-3 9 0-16,-1 1 0 0,1-7 0 0,3 12-10 15,-4-2 10-15,1-1 0 0,-1 1 0 0,4 6-8 16,0 3 8-16,0 0 16 16,0 6-4-16,0-6-1 0,4 9 12 0,-4 1 2 0,3-1 1 0,1 0 0 15,-1 4-2-15,-3-4 0 0,4 7 0 16,-1-4 0-16,4 1-16 0,-3 2-8 0,-1-2 8 0,-3-4-8 15,4 1 8-15,-1-1-8 0,-3 0 0 0,0-9 8 16,0 0 0-16,0 6-8 0,-3-6 12 0,-1 0-4 16,1-3-8-16,-1-3 0 0,-3 3 0 0,4-7 0 15,-4 4 0-15,0-4-19 0,-4 1 3 0,7-4 1 16,-6 1-57-16,3-1-11 0,0-6-2 0,3-3-1 16,-6 7-144-1,6-7-29-15</inkml:trace>
  <inkml:trace contextRef="#ctx0" brushRef="#br0" timeOffset="130715.69">21350 7766 1645 0,'0'0'72'0,"0"0"16"0,-3-7-70 0,-4 7-18 15,3-3 0-15,4 3 0 0,0 0 51 0,-4-6 6 16,1 3 2-16,-1-3 0 0,4 6-31 0,-3-3-7 0,3-7-1 0,0 10 0 16,-4 0-20-16,4 0 8 0,0-9-8 0,0 9 0 15,0 0 0-15,0 0 0 0,0 0 0 0,7-3 0 16,-3-4 0-16,7 4 0 0,-4-6 0 0,0 9 0 16,3-10 8-16,-3 10 3 15,4-9 1-15,-1 6 0 0,1 0 5 0,0-4 2 16,-1-2 0-16,4 9 0 0,0-6 3 0,4-1 1 0,-4 4 0 0,0-3 0 15,-3-3-6-15,7 6-1 0,3-1 0 0,-4-2 0 16,1-3-8-16,0 9-8 0,3-3 9 0,0-4-9 16,-3 7 0-16,3-3 0 0,-4 3 0 0,5 0 0 15,2 3 14-15,1-3 3 0,-7 7 1 0,3-4 0 16,7 3-31-16,-3-3-7 0,-8 7 0 0,1-7-1 16,0 6 21-16,-4 0 0 0,3 4-9 0,-3-4 9 0,-7 1 0 15,4 2-8-15,0-2 8 0,-1 2 0 0,-6 4 0 0,-1-3 0 16,4-4 0-16,-3 3 0 0,-1 1 0 15,-3-4 0-15,-3 1 0 0,-1 2 0 0,4 4 0 16,-3-3 0-16,-4-1 0 0,3 1 9 0,1 6-9 16,-4-7 0-16,-4 4 9 0,4-1-9 0,0 1 0 15,0 0 8-15,-4-7-8 0,1 10 0 0,-4-6 0 16,-4-1 9-16,7-3-9 0,-6 1 0 0,-4 2 11 0,-1-2-11 16,5 2 10-16,-4-5-10 0,-1 2 16 0,-2-6-2 15,-1 10-1-15,0-4 0 0,4-3-4 0,-3-2-1 16,-5 5 0-16,5-6 0 0,-1 3-8 0,4-2 0 15,-4 2 9-15,0-3-9 0,4 0 0 0,-4 3 8 16,4-3-8-16,0-3 0 0,0 7 0 0,0-4 0 16,3-3 0-16,1 0 0 0,-1 0 0 0,7 0 0 0,1 0 0 0,-1 0 0 15,8 0-8-15,3 0-7 0,0 0-1 0,0 0 0 32,0 0-114-32,0 0-23 0,0 0-5 0</inkml:trace>
  <inkml:trace contextRef="#ctx0" brushRef="#br0" timeOffset="134137.22">22475 7471 576 0,'0'0'51'0,"0"0"-41"0,4-6-10 0,-4 6 0 15,0-3 296-15,-4-4 56 0,4 7 12 0,0 0 3 16,0 0-243-16,-7 0-49 0,4-3-10 0,3 3-1 16,0 0-20-16,-7 0-3 0,-7 3-1 0,7-3 0 15,7 0-20-15,-7 10-4 0,-4-1 0 0,0 1-1 0,8 2-5 0,-4 1-1 16,0-4 0-16,-4 10 0 0,1 0 7 0,-1 3 0 16,8 0 1-16,-8 3 0 0,-10 3-17 0,7 3 0 15,3 1 0-15,-3 2 0 0,-4 7 18 0,-3 9 0 16,0-3 0-16,0 3 0 0,0 4-18 15,-4-1-11-15,0-3 2 0,4-3 0 0,0 3 25 0,3-6 6 16,1-3 1-16,-1 3 0 0,7-3 23 0,4 2 5 16,0-11 1-16,0 5 0 0,0-5-42 15,4-7-10-15,6-3 0 0,1 6 0 0,-4-6-12 0,0-9-4 16,7 5 0-16,0-5-1 16,3 6-23-16,-2-7-5 0,-1-2-1 0,3 2 0 15,4-2-38-15,-3-1-7 0,-4 0-1 0,3-5-1 16,8 5-99-16,-4 0-20 0,0-5-4 0,-3 2-526 0</inkml:trace>
  <inkml:trace contextRef="#ctx0" brushRef="#br0" timeOffset="134460.68">22423 7951 2624 0,'-11'-16'116'0,"7"10"24"0,4-4-112 0,0 10-28 0,0 0 0 0,0 0 0 16,0 0-18-16,8 0-10 0,6-3-1 0,-4 3-1 16,-3 3-6-16,4-3 0 0,-1 10-1 0,1 2 0 0,-4 4 17 0,0 0 3 15,0 12 1-15,0-6 0 0,0 9 16 16,-3-3 0-16,-4-2 0 0,0 5 0 0,3 3 38 0,-6-2 2 15,-1-1 0-15,1 7 0 0,-1-4-31 0,-3-2-9 16,7 8 0-16,-7-5 0 0,-3-4 0 0,-1-3 0 16,7-2 0-16,-3 2 0 0,4-3-17 0,-4-6-1 15,3 3 0-15,1-10 0 16,6 7-116-16,-3-10-23 0,0-9-5 0,0 0-747 0</inkml:trace>
  <inkml:trace contextRef="#ctx0" brushRef="#br0" timeOffset="135122.25">22377 7844 2833 0,'-4'-12'125'0,"1"5"27"0,-8 1-122 0,0 0-30 0,11-4 0 0,0 10 0 16,4 0 24-16,3-9-2 0,4 6 0 0,6-7 0 15,4 10-38-15,1-3-7 0,-1-3-1 0,3 3-1 16,1-7 13-16,3 7 2 0,-3-3 1 0,0 6 0 16,3-3-6-16,0-3-1 0,8 6 0 0,-8 0 0 15,-7 6 4-15,4-3 0 0,-1-3 0 0,1 9 0 16,-7-2-8-16,-4-1-2 0,0 10 0 0,-4-4 0 16,-3 1 9-16,-7 9 1 0,-7-3 1 0,0 3 0 0,7-1 11 0,-10 1 0 15,-15 0-9-15,4 7 9 0,0-1 0 0,3-3-11 16,-7-3 11-16,4 0-8 0,0-3 8 0,0-1 0 15,3-2 0-15,1 0 0 0,-1-4 0 0,4-2 0 16,3-1 0-16,4-3 0 0,-3-6 0 0,3 10 0 16,7-10 8-16,0 0-8 0,0 0 0 0,0 0 0 15,-4 0-10-15,4 0 10 0,0 0-20 0,0 0 4 16,0 0 0-16,0 0 0 0,0 0 2 0,0 0 1 16,0 0 0-16,0 0 0 0,0 0 13 0,11 0 0 15,-1-3 0-15,1 3 0 0,-1-7 0 0,5 7 0 16,6 0 0-16,3-3 0 0,-2 3 0 0,6-3 0 15,11-3 0-15,-1 6 0 0,12 0 0 0,-8 0 0 16,0 0 0-16,1 0 0 0,-4 0 0 0,-4 6-11 0,0 0 0 0,-3 1 0 16,-4-4 11-16,-3 6-10 0,-4 4 10 15,-3-4-10-15,-1 7 18 0,-6-4 4 0,-1 1 1 0,-3 9 0 16,-3-10 0-16,0 7 0 0,-8 3 0 0,0-3 0 16,-6 3-13-16,3 0 0 15,-4 0 0-15,-3 6 0 0,0-3 0 0,-4 3 0 0,-3-6 0 0,4 0-10 16,-5 0 10-16,1 0 0 0,-7-3-9 0,0 0 9 15,0-3 0-15,-4 2 0 0,-7-5 0 0,0 6 8 16,-7-7-8-16,8 7 0 0,2-6 0 0,1 2 8 16,-4-8-8-16,7 2 0 0,4-3 9 0,7-3-9 15,-4-3 15-15,8 0-2 0,-1-3 0 0,8-3 0 16,2 3-29-16,-2-7-7 0,-1-2-1 0,4-4 0 16,11 4-194-16,-1-1-39 0</inkml:trace>
  <inkml:trace contextRef="#ctx0" brushRef="#br0" timeOffset="135710.41">23199 7358 1036 0,'0'0'92'0,"0"0"-73"0,-4-9-19 0,-3 9 0 0,4-10 180 0,3 10 33 0,-7 0 7 0,7 0 0 0,0 0-172 0,0 0-36 16,0 0-12-16,0 0 9 0,0 0-9 0,0 0 0 16,0 0 0-16,-4 0 0 0,0 10 20 0,4-10 3 15,-3 6 0-15,3 0 0 0,3 1 33 0,1 2 8 16,0-6 0-16,3 6 1 0,3 1-1 0,-3-1 0 15,7 1 0-15,-3-4 0 16,7 10-24-16,-4-4-4 0,0 1-2 0,7 6 0 0,-3-7-15 0,3 10-3 16,-4-3-1-16,5 3 0 0,-1 0-15 0,0 0 0 15,0 9 0-15,4-3 0 0,-4 4 0 0,0 2 0 16,0-3 0-16,0 4 0 0,-3 3 13 0,3-4 0 16,-7 7 0-16,4 0 0 0,0-7 12 0,-4 7 3 15,-4-10 0-15,-3 4 0 0,0-4-28 0,-3 10 0 16,-1-3-14-16,-3-1 5 0,-3 4 9 0,-4 3 14 15,0 9-3-15,-4-6-1 0,-3 0 0 0,0-6 0 0,0-3 0 16,-4-4 0-16,1 1 13 0,-5-4 2 0,-2-3 1 0,3-3 0 16,-1 3-10-16,1-6-1 0,0 0-1 0,0-9 0 15,0 6-24-15,3-10-5 0,0-6-1 0,4 7-1259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 1840 0 0,'24'-26'19646'0'0,"-16"33"-19333"0"0,-5-3-269 0 0,0 0 0 0 0,0 0 0 0 0,0 1-1 0 0,-1 0 1 0 0,1-1 0 0 0,-1 1 0 0 0,0 0-1 0 0,2 10 1 0 0,7 47-32 0 0,-5-22 77 0 0,18 70 374 0 0,36 183 739 0 0,-50-206-1042 0 0,-7-57-85 0 0,-2 46-1 0 0,2 16 61 0 0,-2-74-89 0 0,3 15-32 0 0,3 3-5 0 0,-6-33-46 0 0,-1 0 0 0 0,1 1 0 0 0,-1-1 0 0 0,0 0 0 0 0,0 1 1 0 0,0-1-1 0 0,-2 7 0 0 0,1-9-145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2.8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 78 1376 0 0,'-2'0'43'0'0,"2"1"-21"0"0,-1-1 0 0 0,1 0 0 0 0,-13-7 10954 0 0,8-3-9676 0 0,0 0-737 0 0,4 7-321 0 0,0 1 0 0 0,0-1 0 0 0,0 1 1 0 0,-1-1-1 0 0,1 1 0 0 0,-1-1 0 0 0,0 1 1 0 0,0 0-1 0 0,-2-2 0 0 0,0 0 239 0 0,3 3-273 0 0,-1-1 0 0 0,0 0 1 0 0,1 1-1 0 0,-1 0 0 0 0,0-1 0 0 0,0 1 0 0 0,0 0 0 0 0,0 0 1 0 0,0 0-1 0 0,0 0 0 0 0,0 0 0 0 0,0 1 0 0 0,0-1 1 0 0,0 1-1 0 0,0-1 0 0 0,-3 1 0 0 0,-7-2 496 0 0,10 1-672 0 0,0 1-1 0 0,0-1 1 0 0,0 1 0 0 0,0 0-1 0 0,0 0 1 0 0,0 0-1 0 0,0 0 1 0 0,0 0-1 0 0,-2 0 1 0 0,0 1-17 0 0,-10 2 11 0 0,-1 1-1 0 0,1 0 0 0 0,-16 7 0 0 0,25-9 15 0 0,1 0 1 0 0,0 1-1 0 0,-1-1 0 0 0,1 1 0 0 0,0 0 0 0 0,1 1 0 0 0,-1-1 0 0 0,1 1 0 0 0,-1-1 0 0 0,1 1 0 0 0,0 0 0 0 0,0 0 0 0 0,-3 6 0 0 0,-5 12 27 0 0,1 0 0 0 0,0 1 0 0 0,2 0 0 0 0,1 0 0 0 0,0 1 0 0 0,2 0 0 0 0,1 0 0 0 0,1 1 0 0 0,0 27 0 0 0,4-13-13 0 0,2 0 1 0 0,2 0 0 0 0,11 45-1 0 0,-12-66-1 0 0,-2-5-2 0 0,1 0 1 0 0,1 0-1 0 0,0-1 0 0 0,0 0 0 0 0,8 14 0 0 0,-10-23-22 0 0,1 0 1 0 0,0 1-1 0 0,-1-1 0 0 0,2 0 0 0 0,-1-1 1 0 0,0 1-1 0 0,0 0 0 0 0,1-1 0 0 0,0 0 1 0 0,-1 0-1 0 0,1 0 0 0 0,0 0 0 0 0,0 0 0 0 0,0-1 1 0 0,0 0-1 0 0,0 0 0 0 0,0 0 0 0 0,1 0 1 0 0,4 0-1 0 0,11 0 62 0 0,-1-1 0 0 0,37-4 0 0 0,-44 3-77 0 0,4 0-327 0 0,105-13 250 0 0,-41-4-6947 0 0,-34 2-387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1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 5984 0 0,'-13'-3'640'0'0,"23"3"1409"0"0,0 0 1 0 0,-1 0-1 0 0,1 1 1 0 0,13 4-1 0 0,38 9-763 0 0,-61-14-1284 0 0,15 4 274 0 0,0 1 0 0 0,0 1-1 0 0,-1 0 1 0 0,1 1-1 0 0,-2 1 1 0 0,15 10 0 0 0,-3-1-140 0 0,-20-14-91 0 0,0 0 0 0 0,0 0 0 0 0,0 1-1 0 0,-1 0 1 0 0,1 0 0 0 0,-1 0 0 0 0,4 5-1 0 0,9 15 536 0 0,20 41-1 0 0,-25-44-371 0 0,0 1 0 0 0,1-2 0 0 0,19 23 0 0 0,6 0-73 0 0,2-3-1 0 0,61 50 1 0 0,-80-74-113 0 0,0 2 0 0 0,32 34 1 0 0,-46-43-18 0 0,0-1 0 0 0,-1 1 0 0 0,1 0 0 0 0,-2 0 0 0 0,0 1 0 0 0,0-1 0 0 0,-1 1 0 0 0,0 1 0 0 0,5 18 0 0 0,-5-11 102 0 0,-1 1-1 0 0,-1 0 0 0 0,-1 0 1 0 0,-1 0-1 0 0,0 0 0 0 0,-1 0 1 0 0,-1-1-1 0 0,-7 30 1 0 0,-2-14-98 0 0,-1 0 0 0 0,-1-1 0 0 0,-2 0 0 0 0,-1-2 0 0 0,-33 50 0 0 0,-16 30 51 0 0,49-86-66 0 0,4-7 61 0 0,-21 26-1 0 0,20-26-144 0 0,5-5-1920 0 0,1-6-3294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7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352 224 5984 0 0,'0'0'273'0'0,"0"-7"91"0"0,-3 1 1160 0 0,1-1 1 0 0,1 1-1 0 0,-1-1 0 0 0,1 1 0 0 0,0-9 1 0 0,3-14-977 0 0,-1 22-470 0 0,-1 1 0 0 0,0-1-1 0 0,-1 0 1 0 0,1 0 0 0 0,-1 1-1 0 0,0-1 1 0 0,-1 0 0 0 0,0 1-1 0 0,0 0 1 0 0,0-1 0 0 0,-1 1-1 0 0,1 0 1 0 0,-2 0 0 0 0,-5-9-1 0 0,7 12 7 0 0,0 1-1 0 0,0-1 0 0 0,0 1 0 0 0,0-1 1 0 0,0 1-1 0 0,-1 0 0 0 0,1 0 1 0 0,-1 0-1 0 0,1 0 0 0 0,-1 1 0 0 0,0-1 1 0 0,0 1-1 0 0,0-1 0 0 0,0 1 1 0 0,0 0-1 0 0,0 0 0 0 0,0 1 0 0 0,0-1 1 0 0,0 0-1 0 0,-1 1 0 0 0,1 0 1 0 0,0 0-1 0 0,0 0 0 0 0,0 0 0 0 0,-1 0 1 0 0,1 1-1 0 0,0-1 0 0 0,0 1 1 0 0,0 0-1 0 0,0 0 0 0 0,0 0 0 0 0,-4 2 1 0 0,-6 4-18 0 0,0 1 1 0 0,1 0-1 0 0,0 1 1 0 0,0 0-1 0 0,1 1 1 0 0,0 0 0 0 0,1 0-1 0 0,-15 21 1 0 0,12-13-64 0 0,0 1-1 0 0,2 0 1 0 0,0 1 0 0 0,1 0 0 0 0,-7 22 0 0 0,10-20 58 0 0,1 0-1 0 0,-5 40 1 0 0,11-51 10 0 0,0 0 0 0 0,1 0 0 0 0,0 0 0 0 0,1 0 0 0 0,0 0 0 0 0,1-1 0 0 0,0 1 0 0 0,1-1 0 0 0,0 0-1 0 0,10 19 1 0 0,-7-17-11 0 0,0-1-1 0 0,1 0 1 0 0,0-1 0 0 0,0 0-1 0 0,1 0 1 0 0,1 0-1 0 0,-1-1 1 0 0,19 12-1 0 0,-9-8-38 0 0,-13-9-157 0 0,0 1-1 0 0,1-1 0 0 0,0 0 1 0 0,0 0-1 0 0,0-1 0 0 0,14 5 0 0 0,74 17-6333 0 0,-68-21 757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0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6 12440 0 0,'-15'-3'1322'0'0,"-14"1"3798"0"0,38 2-4667 0 0,83 19-442 0 0,-68-12 39 0 0,-1 0-1 0 0,-1 2 1 0 0,0 0-1 0 0,0 1 0 0 0,29 19 1 0 0,-6 2 14 0 0,53 46 0 0 0,-77-60-32 0 0,-2 1-1 0 0,0 1 0 0 0,-1 1 0 0 0,-1 1 0 0 0,-1 0 0 0 0,-1 1 1 0 0,17 32-1 0 0,-1 13-161 0 0,-2 0 0 0 0,-4 3 1 0 0,-3 0-1 0 0,-2 1 0 0 0,-4 0 0 0 0,7 80 1 0 0,-20-120 212 0 0,-1-1 0 0 0,-2 1 0 0 0,-1-1 0 0 0,-1 1 0 0 0,-2-1 0 0 0,0 0-1 0 0,-3 0 1 0 0,-9 29 0 0 0,8-41-243 0 0,0 0 0 0 0,-1-1-1 0 0,0 0 1 0 0,-1-1 0 0 0,-1 0-1 0 0,-1-1 1 0 0,-24 26 0 0 0,11-19-4405 0 0,0 1-1471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8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44 18487 0 0,'-3'0'315'0'0,"2"0"-239"0"0,1 0 0 0 0,-1 1 0 0 0,0-1 0 0 0,1 0 0 0 0,-1 0 0 0 0,0 0 0 0 0,1 0 0 0 0,-1 0 0 0 0,0 0 0 0 0,1 0 1 0 0,-1-1-1 0 0,0 1 0 0 0,1 0 0 0 0,-1 0 0 0 0,0 0 0 0 0,1-1 0 0 0,-1 1 0 0 0,0 0 0 0 0,1-1 0 0 0,-2 0 0 0 0,2 1-342 0 0,8-1-629 0 0,5-1 403 0 0,0-1-1 0 0,15-5 0 0 0,-14 3 117 0 0,26-4-1 0 0,78-2-33 0 0,-66 9-484 0 0,93 8 0 0 0,-80 3-2197 0 0,-32-6 1493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38 19295 0 0,'0'0'424'0'0,"11"0"88"0"0,6 0 24 0 0,2 0 0 0 0,6-5-432 0 0,0-2-104 0 0,3 0 0 0 0,6 1 0 0 0,-3 3-672 0 0,5-1-160 0 0,4 1-32 0 0,0 1-6847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28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356 150 11520 0 0,'0'-3'196'0'0,"0"0"0"0"0,-1-1 0 0 0,0 1 0 0 0,1 0 1 0 0,-3-5-1 0 0,2 5 241 0 0,0-1 0 0 0,0 1 0 0 0,0-1 0 0 0,0 0 0 0 0,1-5 1 0 0,-3-16 2292 0 0,2 19-2672 0 0,0-1 0 0 0,-1 1 0 0 0,1 0 0 0 0,-2-1 0 0 0,1 1 0 0 0,-7-11-1 0 0,8 15 41 0 0,0 1-1 0 0,0 0 1 0 0,0-1-1 0 0,0 1 1 0 0,0 0 0 0 0,0 0-1 0 0,-1 0 1 0 0,1 0-1 0 0,0 0 1 0 0,-1 0-1 0 0,1 0 1 0 0,-1 0-1 0 0,1 1 1 0 0,-1-1-1 0 0,1 0 1 0 0,-1 1-1 0 0,1-1 1 0 0,-3 1-1 0 0,1 0-34 0 0,0 0-1 0 0,0 0 1 0 0,0 0-1 0 0,0 0 1 0 0,0 1-1 0 0,0-1 1 0 0,0 1-1 0 0,0 0 1 0 0,-5 2-1 0 0,-1 1-55 0 0,1 1 0 0 0,-1 0 0 0 0,1 1 0 0 0,0 0 0 0 0,-10 9 0 0 0,6-5-7 0 0,0 1 0 0 0,1-1 0 0 0,-15 20 0 0 0,-12 20 124 0 0,-46 84-1 0 0,80-126-72 0 0,1-1 0 0 0,1 1 0 0 0,-1-1 0 0 0,1 1 1 0 0,1 0-1 0 0,-1 0 0 0 0,1 0 0 0 0,1 0 0 0 0,0 0 0 0 0,0 0 0 0 0,1 9 0 0 0,1 2-32 0 0,2 0 0 0 0,0 0 0 0 0,9 26 0 0 0,-9-32-10 0 0,1-1-1 0 0,0 1 0 0 0,1-1 0 0 0,0-1 0 0 0,1 1 0 0 0,0-1 1 0 0,14 15-1 0 0,-17-22-14 0 0,0 1 0 0 0,0-1 0 0 0,1-1 0 0 0,0 1 0 0 0,-1-1 0 0 0,1 0 0 0 0,1 0 0 0 0,-1 0 0 0 0,0-1 0 0 0,1 0 0 0 0,-1 0 1 0 0,1 0-1 0 0,0 0 0 0 0,-1-1 0 0 0,1 0 0 0 0,0-1 0 0 0,0 1 0 0 0,0-1 0 0 0,7 0 0 0 0,66-10-2154 0 0,-27-1-3549 0 0,-10 0-336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1.2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13416 0 0,'0'7'1216'0'0,"-4"5"-1029"0"0,3-9-191 0 0,1 0 1 0 0,-1 0 0 0 0,0-1 0 0 0,1 1 0 0 0,-1 0 0 0 0,1 0 0 0 0,0 0 0 0 0,0-1 0 0 0,0 1 0 0 0,0 0-1 0 0,0 0 1 0 0,1 0 0 0 0,-1-1 0 0 0,1 1 0 0 0,1 3 0 0 0,1 3-61 0 0,-1-4 7 0 0,-1 0-1 0 0,1 0 1 0 0,0-1 0 0 0,1 1-1 0 0,2 4 1 0 0,-2-6 58 0 0,3 6 12 0 0,0 0-1 0 0,1-1 1 0 0,0 0-1 0 0,1 0 1 0 0,-1-1 0 0 0,11 8-1 0 0,20 10 1215 0 0,72 34-1 0 0,58 39 1026 0 0,-152-87-2172 0 0,-2 0 0 0 0,0 1-1 0 0,0 0 1 0 0,-1 1-1 0 0,0 1 1 0 0,-1 0 0 0 0,16 27-1 0 0,-4-1-59 0 0,33 77-1 0 0,-47-93 67 0 0,-1 1-1 0 0,-2 1 0 0 0,0-1 0 0 0,-2 1 0 0 0,4 49 0 0 0,-9-58 53 0 0,0 0-1 0 0,-1 0 0 0 0,-1 0 1 0 0,0 0-1 0 0,-1 0 1 0 0,-1 0-1 0 0,-1-1 1 0 0,0 1-1 0 0,-12 23 1 0 0,8-24-127 0 0,0 0 0 0 0,-1-1 0 0 0,0 0 0 0 0,-1-1 0 0 0,-1 0 0 0 0,0-1 0 0 0,-1 0-1 0 0,0-1 1 0 0,-23 16 0 0 0,-1-3-1248 0 0,-1-3 0 0 0,-69 32-1 0 0,75-41-896 0 0,-48 14-1 0 0,19-12-62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2.6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18599 0 0,'0'0'1684'0'0,"1"1"-1361"0"0,10 2-276 0 0,-1 0 1 0 0,0 0-1 0 0,1-1 0 0 0,0-1 0 0 0,0 0 1 0 0,-1 0-1 0 0,1-1 0 0 0,19-2 0 0 0,185-17-2216 0 0,-173 21 312 0 0,-35-1 910 0 0,9 0-4967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9T19:41:40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6509 4426 115 0,'0'0'0'0,"0"0"10"0,0 0-10 0,0 0 0 15,0 0 0-15,0 0 0 0,0 0 269 0,7-3 52 16,0-6 11-16,-7 9 1 16,0 0-217-16,3-10-44 0,-3 10-9 0,7-3-2 0,-7 3-7 0,0 0-2 15,0-6 0-15,0 6 0 0,0 0-16 0,0 0-3 16,0 0-1-16,0 0 0 0,0 0-14 0,0 0-3 15,0 0-1-15,0 0 0 0,0 0-6 0,0 0-8 16,0 0 11-16,0 0-11 0,0 0 20 0,0 0-2 16,0 0-1-16,0 9 0 0,0 1 9 0,0 2 2 15,-7 1 0-15,4 5 0 0,-4-5 4 0,0 6 0 0,0 3 1 16,-4 0 0-16,1 0-1 0,2 3 0 0,-2 0 0 16,-8 6 0-16,4 4-9 0,0-4-3 15,0 7 0-15,-4-7 0 0,4-6-8 0,-3 7-3 0,-5-1 0 0,8 0 0 16,-10 1 3-16,6-4 0 0,0-3 0 0,-6 6 0 15,2-3-12-15,8-2 8 0,-10 5-8 0,6-3 8 16,0-6-8-16,4 3 0 0,4-3 0 16,-1 3 8-16,-3-3 0 0,7-6 0 0,3 3 0 0,-3-7 0 15,0 7-8-15,4 0 0 0,-1-3 9 0,1-1-9 16,3-5 0-16,0-4-10 0,0 3 1 0,0 1 0 31,0-10-40-31,0 0-8 0,0 0-2 0,0 0 0 16,0 0-129-16,7-3-27 0,21-13-5 0,-3 0 0 0</inkml:trace>
  <inkml:trace contextRef="#ctx0" brushRef="#br0" timeOffset="1">6537 4354 1940 0,'0'0'43'0,"0"0"9"0,0 0 1 0,0 0 1 0,0 0-43 0,-4 0-11 15,4 0 0-15,-10 0 0 0,3 6 28 0,0-3 3 0,7-3 1 0,-7 0 0 16,3 7-23-16,-10-4-9 0,7 3 8 0,3-3-8 16,-3 0 0-16,4 4 0 0,-8-4 0 0,11-3 0 15,0 0 8-15,-7 6-8 0,4-3 12 0,3-3-4 16,0 10 10-16,0-1 2 0,0-6 0 0,3 3 0 16,-3 1 11-16,4 2 2 0,-1-3 1 0,8 4 0 15,-11-4-8-15,10 3-2 0,-6 7 0 0,3-3 0 16,0-4 0-16,0 7 0 0,-3-1 0 0,3 1 0 15,0 3 4-15,-7 3 1 0,7 0 0 0,-7 6 0 16,0-3 11-16,0 3 3 0,0 4 0 0,0-1 0 16,-7-6-30-16,7 3-5 0,0-3-8 0,0 7 11 15,0-4-11-15,0-3 12 0,0 3-12 0,7-3 12 0,-7-6-12 0,3 9 0 16,4-6 0-16,-7 4 8 0,8-5-8 0,-5 5 0 16,4-1 0-16,0-3-11 0,-3 0-5 15,-4 6-2-15,0-6 0 0,3 0 0 0,-3-4-6 0,0-2 0 16,0 3-1-16,-3 3 0 0,-1-3 9 0,4-7 1 15,0 7 1-15,-7-9 0 16,0-1-30-16,4-3-5 0,3 4-2 0,-4-1 0 16,0-9-155-16,4 0-31 0</inkml:trace>
  <inkml:trace contextRef="#ctx0" brushRef="#br0" timeOffset="2">6096 5182 921 0,'0'0'40'0,"-7"-6"10"31,-4 6-40-31,4-10-10 0,-7 10 0 0,11-3 0 0,3 3 264 0,0 0 50 0,0 0 10 0,0 0 3 0,0-9-246 16,0-1-49-16,10 7-9 0,-3-3-3 0,4 3 10 0,-1-7 2 16,1 10 0-16,3-3 0 0,7-6-32 0,-10 2 0 15,7 7 0-15,-4-6 0 0,7 0 9 0,0 6-9 16,-7 0 8-16,7-3-8 0,-3-3 0 0,0 6 0 16,-1-4 0-16,-3 4 0 0,4-6 0 0,0 3-9 15,-1 3 9-15,-3 0-10 16,0 0-33-16,4-3-6 0,0 3-2 0,-4-6-593 15,3 6-118-15</inkml:trace>
  <inkml:trace contextRef="#ctx0" brushRef="#br0" timeOffset="3">7511 4454 230 0,'0'0'20'0,"0"0"-20"0,0 0 0 0,3-9 0 16,-3 9 190-16,4-6 34 0,-4 6 6 0,0 0 2 15,0 0-124-15,0 0-24 0,0 0-4 0,0 0-2 16,0 0 1-16,0 0 0 0,-4 0 0 0,4 0 0 16,0 0-17-16,0 0-3 0,0 0-1 0,0 0 0 15,-3 0-14-15,3 0-2 0,0 0-1 0,0 0 0 16,0 0-2-16,0 0-1 0,0 0 0 0,0 0 0 15,0 0-1-15,0 6 0 0,0 3 0 0,0-6 0 16,3 7-3-16,-3-7-1 0,4 6 0 0,-1 1 0 0,1-1-5 0,-1 1 0 16,-3-7-1-16,4 6 0 15,-1 10-10-15,4-16-1 0,-7 10-1 0,0 6 0 0,0-7 4 0,0 7 1 16,0 3 0-16,-7 6 0 0,7-6-20 0,-3 3 0 16,-1 3 0-16,4 4 0 0,-3-7 32 0,-4 6 0 15,3 0 0-15,1 1 0 0,3-4-32 0,-4-3 0 16,-3 3 0-16,4-3 0 0,-1-6 0 0,4 3 0 15,-4 0 0-15,-3 0 0 0,7-3 0 16,-7 3 0-16,4-6 0 0,-1-1 0 0,1 4 16 0,-1 0-3 16,1-7-1-16,3 1 0 0,-4-1-12 0,4-2 0 15,0-1 0-15,0 1 0 0,0-1-11 0,0 1-5 16,0-7 0-16,4 6-1 16,-4-6-36-16,0-3-7 0,0 0-2 0,0 0 0 15,7 10-132-15,-7-10-26 0,0 0-6 0</inkml:trace>
  <inkml:trace contextRef="#ctx0" brushRef="#br0" timeOffset="4">8114 4341 633 0,'0'0'28'0,"0"0"6"0,0 0-34 0,0 0 0 0,0 0 0 0,0 0 0 15,0 0 240-15,0 0 42 0,0 0 8 0,0 0 2 16,0 0-213-16,0 0-43 0,0 0-8 0,0 0-1 16,0 0-14-16,0 0-2 0,0 0-1 0,0 0 0 15,0 0-10-15,0 0-11 0,0 0 3 0,0 0 0 16,0 0 8-16,0 0 8 0,0 0-8 0,0 0 11 15,0 0 11-15,0 0 2 0,0 0 1 0,0 0 0 16,0 0 29-16,0 0 6 0,0 0 0 0,0 0 1 16,-7 0 0-16,7 0 0 0,0 0 0 0,0 0 0 15,-7 10-11-15,7-10-2 0,-7 3-1 0,3-3 0 16,1 9-23-16,-1 1-5 0,1-1-1 0,3 4 0 16,-4-4-10-16,4 10-8 0,-3-3 12 0,-1-1-12 15,1 1 12-15,3 3-4 0,-4 3 0 0,0 6-8 16,-3-3 13-16,4 3-4 0,-4 4-1 0,0-1 0 0,0-6 16 15,0 6 4-15,3 1 0 0,-3-1 0 0,0 1-20 16,0-1-8-16,0-9 8 0,7 9-8 0,-11-9 0 16,4 0 0-16,4 6 0 0,-4-3 0 0,3-6 0 0,1 3 0 15,-1 0 0-15,1-3 0 0,3 3 0 0,0-3 0 16,-4 3 0-16,4-10 0 0,0 10 0 0,0-3 0 16,0-6 0-16,0 8 0 15,0-5-55-15,0-6-3 0,4 2-1 0,-4 1 0 16,0-7-103-16,0 0-21 0,0 4-4 0</inkml:trace>
  <inkml:trace contextRef="#ctx0" brushRef="#br0" timeOffset="5">6918 5426 1980 0,'0'0'88'0,"0"0"17"0,0 0-84 0,0 0-21 16,7-9 0-16,4 9 0 0,-4-9 36 0,3 6 4 15,1-4 0-15,3 4 0 0,0 0-12 0,0-3-1 0,0 3-1 0,4-4 0 16,0 7 14-16,-1-3 2 0,8 6 1 0,-11-6 0 15,7 3-1-15,4-6 0 16,0 6 0-16,-1 0 0 0,4 0 10 0,4-3 1 16,4 3 1-16,-1-3 0 0,-3-4-18 0,6 7-3 0,5-3-1 0,-5 3 0 15,8-6-32-15,0 3 0 0,0-3 0 0,3 6 0 16,4 0 0-16,0 0 0 0,-7 0 0 16,0 6 0-16,0-6 0 0,-4 0 0 0,1 0 0 0,-1 0 0 15,4 0-9-15,-4 0-9 0,0 0-2 0,1 0 0 31,-1 0-35-31,0 0-7 0,1 0-2 0,-12 0 0 16,5-6-112-16,-4 6-22 0,-4-13-5 0</inkml:trace>
  <inkml:trace contextRef="#ctx0" brushRef="#br0" timeOffset="6">9289 4392 1911 0,'0'0'84'0,"0"0"19"0,-7 3-83 0,3 6-20 15,-3 1 0-15,3-1 0 0,1 7 52 0,-4-1 5 16,3 1 2-16,1 3 0 0,-4 3-47 0,3 6-12 0,1-12 0 15,3 12 0-15,-4 0 15 0,1-3-3 16,6 3 0-16,-3-2 0 0,0 2 10 0,4-3 2 16,-1 3 0-16,1-6 0 0,-1 3-14 0,1-6-2 0,-1 3-8 0,1 6 12 15,-1-12-12-15,1 3 0 0,-1 3 0 0,1-4 0 16,-4-5 0-16,4 15 0 0,-1-12 0 0,-3-1 0 31,0 1-41-31,-3 3-5 0,-1-6-1 0,4 8 0 16,-4-5-31-16,1-3-6 0,-4-1-2 0,3 4-764 0</inkml:trace>
  <inkml:trace contextRef="#ctx0" brushRef="#br0" timeOffset="7">9155 4341 1958 0,'-18'-3'87'0,"7"-3"17"0,4 3-83 0,-3-3-21 16,3 6 0-16,0 0 0 0,7 0 88 0,0 0 12 15,0 0 4-15,0 0 0 16,0 0-104-16,0 0-28 0,0 0-1 0,3-13-1 0,4 13 30 0,4-3 0 15,-1-13 11-15,4 10-3 0,1 0-16 0,2 3-4 0,4-10 0 0,4 7 0 16,0-4 26-16,3 1 5 16,-3 3 1-16,-1-1 0 0,12 4 4 0,-8 3 2 0,4-9 0 0,-4 3 0 15,-3 6 11-15,3 0 3 0,-4 0 0 0,1 0 0 16,-4 0-24-16,1 6-4 0,-5-3 0 0,4 3-1 16,-3-3-11-16,0 7 10 0,-4-1-10 0,0 1 10 15,0-1-10-15,-3 4 0 0,-1-10 9 0,-3 6-9 16,0 10 0-16,0-16 0 0,-3 10 0 15,-4 2 0-15,-4-2-24 0,1-1 1 0,-4-2 0 0,-4 9 0 16,-3-7 23-16,0 7-9 0,-4-10 9 0,1 7 0 16,-5-7-12-16,-2 4 12 0,3 6-12 0,-1-10 12 15,1 4 0-15,-3-4 0 0,2-6 12 0,8 7-3 16,-3-4-9-16,-1-3 0 0,4 3 0 0,3 1 0 16,1-7 0-16,3 0 10 0,-4 0-10 0,11 0 10 15,0 0-10-15,0 0-9 0,0 0 9 0,0 0-13 16,0 9-22-16,0-9-4 0,11 6-1 0,-8-2 0 0,4 5 40 0,4-6 0 15,3 3 0-15,-3-3 0 0,3 4 0 0,3-4 0 16,-3 6 0-16,8-6 0 0,-8 4 0 0,7-4 0 16,-4 3 0-16,1 0 0 15,3 10 0-15,0-13 0 0,4 10 0 0,0-4 0 0,0 7 0 16,-4-1 0-16,3-5 0 0,1 9 0 0,0-7 0 0,-4 7 0 16,-3-3 0-16,-1 3 0 0,1 3 0 0,-8-1 0 15,1-2 0-15,-4 0 0 0,0-3 0 0,-3-7 12 16,-4 10-4-16,-4-6 0 0,1 5 20 0,-1-5 3 15,-3 6 1-15,-4-7 0 0,1 1-13 0,-4 6-3 16,-4-7 0-16,0-2 0 0,1 2-2 0,-4 4-1 16,-1-7 0-16,-2 4 0 0,3-4 2 0,-4 4 0 15,0-4 0-15,4 4 0 0,-4-4-3 0,-3 0-1 0,3 1 0 0,-3-7 0 16,-4 10 5-16,4-7 0 0,-3-3 1 0,6 9 0 16,4-12-17-16,-8 7 0 15,5-4 8-15,-1 3-8 0,4-6 0 0,0-6-12 0,3 3 1 0,4-4-1203 16</inkml:trace>
  <inkml:trace contextRef="#ctx0" brushRef="#br0" timeOffset="8">16175 3730 288 0,'0'0'25'0,"7"-3"-25"0,4-7 0 0,-4 1 0 0,3 0 163 0,1 5 27 16,3-5 6-16,-4 0 0 16,1-1-136-16,-4 1-27 0,7 3-5 0,-7-1-2 0,0 4 33 0,0-6 6 15,0-1 2-15,-3 10 0 0,-4 0-19 0,0 0-4 16,0 0-1-16,0 0 0 0,0 0 4 0,0 10 1 15,-7-1 0-15,-4-6 0 0,1 10-16 0,-4-4-4 16,-1 7 0-16,1-4 0 0,0 1-9 0,0 6-3 0,0-7 0 0,0 10 0 16,-4 0 1-16,4 0 0 15,0-3 0-15,3 3 0 0,-3 6 17 0,0-3 3 0,0 4 1 0,0 2 0 16,0 0-4-16,0-6-1 16,-4 16 0-16,4 0 0 0,0-7-9 0,0 10-3 0,0 3 0 0,3-6 0 15,1 3-6-15,-1 0-2 0,4 0 0 0,0 0 0 16,3-7-4-16,4-2-1 0,0 9 0 0,4-13 0 15,-4 10-8-15,7 3 8 0,0-13-8 16,4 10 8-16,-1-4-16 0,1-2-4 0,3-4-1 0,0-6 0 31,-3 7-15-31,3-13-2 0,-4 9-1 0,4-6 0 0,4-7-105 0,-4 4-22 0,0-6-4 0</inkml:trace>
  <inkml:trace contextRef="#ctx0" brushRef="#br0" timeOffset="9">16782 3833 518 0,'0'0'23'0,"0"0"5"0,0 0-28 0,-7 4 0 0,-4 2 0 0,4-3 0 16,0 10 352-16,3-4 66 16,-3 0 13-16,4 4 2 0,-4-4-346 0,3 1-70 0,-3 9-17 0,0-10 0 15,0 7 0-15,-4-1 0 0,1 7 0 0,-1-9 0 16,1 6 0-16,-4 3 0 0,-1 0 0 0,1 3 0 15,0 6 0-15,-3 0 0 0,-5 1 0 0,5-1 0 16,-1 0 11-16,1-2-11 0,-5 2 10 0,5 0-10 16,-1-6 21-16,4-3-1 0,0-3-1 0,3 3 0 15,4 0 2-15,0-3 1 0,0-7 0 0,4 7 0 16,-4-6-22-16,3-1 0 0,0 7 0 0,1-6 0 16,-1-4-19-1,1 1-8-15,-1 2-1 0,1-3-1 0,3 1-22 0,-4-4-4 0,4 0-1 0,0 4 0 16,4-10-109-1,-4 0-23-15,0 0-4 0,0 0 0 0</inkml:trace>
  <inkml:trace contextRef="#ctx0" brushRef="#br0" timeOffset="10">16559 3909 1094 0,'0'0'97'0,"-3"-10"-77"16,3 7-20-16,0-3 0 0,0-7 193 0,0 10 35 16,3-12 8-16,1 15 0 0,3-13-140 0,0 10-29 15,4-3-6-15,-1-1-1 0,1 1-38 0,3 6-8 0,-4-3-2 0,5 3 0 16,-1 3-12-16,0-3 0 0,0 6 0 0,-3 1-10 16,-1 2 2-16,4 4 0 0,-7-4 0 0,0 0 0 15,0 10-2-15,-3-6 0 0,-1 9 0 0,1 6 0 16,-1-12 18-16,-3 2 3 0,0 11 1 0,-3-4 0 15,6 3 15-15,-3-3 3 0,0-3 1 0,0 9 0 16,4-2-7-16,0-4 0 0,3-7-1 0,0 4 0 16,0 7-23-16,3-7 0 0,1-10 0 0,-1 10 8 15,1-6-8-15,0-1 0 0,-1 1 0 0,1 0 0 16,-4-4 14-16,0 4-2 0,3-7 0 0,-2 4 0 16,2-4-32-1,1-6-8-15,-8 7 0 0,8-7-1 16,-4-3-87-16,3 0-18 0,-10 0-3 0,11 0-1 0,0-3-73 0,-4 0-14 0,3-4-3 15,-6 4-1-15</inkml:trace>
  <inkml:trace contextRef="#ctx0" brushRef="#br0" timeOffset="11">16655 4310 979 0,'0'0'87'0,"0"0"-70"16,0 0-17-16,0 0 0 0,0 0 262 0,0 0 49 15,0 0 9-15,0 0 3 0,7-3-227 0,0 3-44 0,0 0-10 16,3 0-2-16,1-6-12 0,0 6-4 0,-4-3 0 0,7 3 0 15,0 0-24-15,-4-7 0 0,5 7 0 0,-1 0 0 16,3 0-21-16,-3-3-3 0,4 3-1 0,0 0 0 31,-4 0-154-31,3 0-30 0,1 0-7 0,0 0-578 0</inkml:trace>
  <inkml:trace contextRef="#ctx0" brushRef="#br0" timeOffset="12">17279 4439 1922 0,'0'0'85'0,"0"0"18"0,0 0-83 0,0 0-20 0,0 0 0 0,0 0 0 16,0 0 62-16,11 6 8 0,-1-3 2 0,1 3 0 16,-4-3-50-16,3 7-10 0,5-7-1 0,-5 6-1 15,4 10-10-15,4-6 0 0,-4-1 0 0,0 7 0 16,-7 3 0-16,0 0 0 0,0 3 0 0,0 0 0 15,0-3-12-15,-3 6 12 0,-1-3-12 0,-3 4 12 0,0-7-10 0,0 3 10 16,-3-6 0-16,-1 3-9 0,-6 6 9 0,-1-6 16 16,1 3-4-16,-1-6-1 0,-7-1-11 15,4 4 0-15,0-9 0 0,0 9 0 16,-4-13-30-16,4 4-5 0,4 2-1 0,-4-5-910 16</inkml:trace>
  <inkml:trace contextRef="#ctx0" brushRef="#br0" timeOffset="13">17900 3959 2325 0,'0'0'51'0,"0"0"10"0,0 9 3 0,0 4 2 0,0-1-53 0,0 1-13 0,0 3 0 0,3 6 0 15,1-7 0-15,0 10-10 0,3 0 2 0,-7 4 0 16,3-4 8-16,-3 6-8 0,4 0 8 0,-4 7-8 31,0-3-18-31,0 5-3 0,0-15-1 0,0 7 0 16,-4-1-3-16,1 0-1 0,-4-2 0 0,3-4 0 0,-3 3-7 0,0-12-2 0,3 3 0 0,-3-1 0 15,0-5-5-15,0 6-2 0,4-16 0 0,-4 6 0 16,7-9-122-16,0 0-24 0</inkml:trace>
  <inkml:trace contextRef="#ctx0" brushRef="#br0" timeOffset="14">17706 4037 2145 0,'0'0'95'0,"0"0"20"0,-4-3-92 0,1-6-23 0,3-1 0 16,0 7 0-16,3-3 36 0,4 3 2 0,-3-7 1 0,7 7 0 15,-4-6-30-15,7 3-9 16,-4 6 0-16,8-13 0 0,0 13 11 0,-1-3-11 0,8 3 10 0,0-6-10 15,-1 2 0-15,5 4 8 0,-5 0-8 0,1 0 0 16,3 0 0-16,4 0 0 0,-4 0 0 0,-3-6 0 16,3 6 0-16,-3-3 0 0,-4 3 0 0,-3 3 0 15,-1-3 0-15,-6 6 0 0,3 4 8 0,-7-7-8 16,4 10 0-16,-8-7 9 0,-3 3-9 0,0-6 8 16,0 10 5-16,-3-4 1 0,-5 1 0 0,5 9 0 15,-8-16-6-15,4 16 0 0,0-7-8 0,-3 1 12 16,-1 2-12-16,0-5 0 0,-3-4 0 0,4 10 0 15,-1-7 20-15,-3 4-1 0,4-10-1 0,-5 6 0 16,1 1-18-16,0-1 0 0,0-6 0 0,3-3 0 0,1 13-8 0,-1-13-3 16,4 0 0-16,7 0 0 0,-7 0 19 0,7 0 3 15,0 0 1-15,0 0 0 0,0 0-29 0,0 0-6 16,0 0-1-16,4 0 0 16,6 0 24-16,1 0-11 0,-4 0 11 0,4 0-8 15,6-7 8-15,-3 7-12 0,0 0 12 0,1 7-12 0,-1-7 12 16,0 0-8-16,3 9 8 0,-3-3-8 15,4-3 8-15,-4 7 0 0,4-7-9 0,0 3 9 0,-4-3 0 0,3 7-9 16,1-1 9-16,-4 1 0 0,0-7-8 0,0 6 8 16,-3 4 0-16,-1-4 0 0,1 4 0 0,-4 2-8 15,0-5 8-15,0 2 0 0,-3 1 0 0,-4-1 0 16,0 4 0-16,0-3 0 0,-4-1 8 0,-3 1 3 16,4 2 0-16,-4-2 0 0,-4-1 0 0,4 4 0 0,-4-3 0 0,1-1 0 15,-4 7-11-15,3-3 10 16,-3-7-10-16,-4 1 10 0,4 2-10 0,-3 4 0 0,-5-4 9 0,1 1-9 15,4-4 19-15,-8 1-1 0,4-1 0 16,-4 0 0-16,0-2-18 0,1-1 0 0,2-3 0 0,-2-3 0 16,6 6 0-16,-3-12 0 0,3 6 0 0,1-3 0 31,-1-3-36-31,4 6-4 0,3-7 0 0,1 1-1 16,-1 3-19-16,4-6-4 0,0-1-1 0,4 1 0 15,3 6-96-15,3-7-19 0,1 1-4 0</inkml:trace>
  <inkml:trace contextRef="#ctx0" brushRef="#br0" timeOffset="16">20982 4169 115 0,'0'0'10'0,"0"0"-10"0,-7 3 0 0,0-3 0 16,3-3 373-16,4 3 73 0,-7-6 14 0,7 6 4 16,0 0-345-16,0 0-69 15,0 0-14-15,0 0-2 0,7 0-1 0,7-3 0 0,1-7 0 0,-1 1 0 16,0 9-16-16,3-10-3 0,8 1-1 0,3 6 0 16,1-7-13-16,2 10 0 0,-2-3 0 0,-1-3 0 15,0 3 0-15,-3-3 0 0,-1 6 0 0,1 0 0 16,0 0-16-16,-1 0-5 0,1 6-2 0,-7-6 0 31,3 0-73-31,-3 0-14 0,-1 0-3 0,-3 0-656 0</inkml:trace>
  <inkml:trace contextRef="#ctx0" brushRef="#br0" timeOffset="17">20869 4407 1663 0,'0'0'73'0,"0"0"16"0,0 0-71 0,0 0-18 0,0 0 0 0,0 0 0 16,0 0 59-16,7 10 8 0,0-4 1 0,4-3 1 16,-1 10-30-16,1-13-7 0,7 6 0 0,-4-3-1 15,7 3-5-15,0-3-1 0,-3-3 0 0,3 7 0 16,0-4-17-16,4 0-8 0,-1-3 8 0,1 0-8 15,0 0 0-15,-1 0 0 0,-2 0-14 0,2 0 5 16,1-3-20-16,-4 3-4 0,0-3-1 0,-3-4 0 16,3 4-38-16,-3-3-7 0,3-3-1 0,0-4-1 15,-3 10-7-15,3-6 0 0,0-1-1 0,0 1 0 0</inkml:trace>
  <inkml:trace contextRef="#ctx0" brushRef="#br0" timeOffset="18">23120 3310 1137 0,'0'0'50'0,"0"0"11"0,0 0-49 0,0 0-12 16,0 0 0-16,0 0 0 0,10 0 76 0,-3 6 13 16,-7-6 3-16,8 9 0 0,-8-9-69 0,7 0-14 15,0 4-9-15,-7-4 12 0,0 0-12 0,0 0 0 16,7 6-12-16,0-3 12 0,-7-3-17 0,0 0 4 15,-7 9 1-15,-4-5 0 0,1 5 32 0,2 0 6 16,-2 1 2-16,-1-7 0 0,1 6 49 0,-1 1 11 16,-3 2 1-16,3 1 1 0,1-4-9 0,-4 7-1 15,0 0-1-15,3 2 0 0,-3 1-41 0,0 3-8 16,0 3-2-16,0 3 0 0,-1-2-20 0,5 5-8 0,-4 0 0 16,0 1 9-16,3-1-9 0,-3 13 0 0,0-13 0 0,0 7 0 15,3-7 0-15,-3 4 0 0,0-1 0 0,3 4 0 16,1-4 0-16,3-2 16 15,-4 5-2-15,4-5-1 0,4-1 3 0,-1-3 0 0,1 4 0 0,-1-1 0 16,4-3 16-16,0-3 4 0,7 7 1 0,-3-4 0 16,-4-6-24-16,3 0-5 0,1 6 0 0,3-3-8 15,-4-3 0-15,1-3 0 0,3 3 0 0,-4 6 0 32,4-12-49-32,-3 3-4 0,-1-7-1 0,1 7 0 0,3 0-16 0,0-16-3 15,0 6-1-15,4 1 0 0,-4-10-130 0,3 0-25 0,8-10-6 16,0 1-1-16</inkml:trace>
  <inkml:trace contextRef="#ctx0" brushRef="#br0" timeOffset="19">23441 3758 2498 0,'-18'-6'55'0,"18"6"11"0,0 0 2 0,0 0 3 0,-10 0-57 0,3 6-14 16,7-6 0-16,-4 0 0 15,-3 3-20-15,0 10-8 0,3-7 0 0,-3 7-1 0,7 6 5 0,-7-7 2 0,-7 10 0 0,7 0 0 16,4 0 4-16,-8 6 1 0,-3-3 0 0,-4 7 0 15,1-1 17-15,3 10-12 0,-8 3 12 0,-2-7-10 16,-5 7 10-16,1 0 0 0,4-3 8 0,-5 9-8 16,5-16 0-16,-1 4 0 0,4-3 0 0,3-10 0 15,0 3 0-15,8-6 9 0,-4 0-9 0,3-10 10 32,8 7-30-32,-4-6-7 0,3-7-1 0,1-3 0 0,3-3-161 15,0 0-33-15,0 0-6 0,17-22-2 0</inkml:trace>
  <inkml:trace contextRef="#ctx0" brushRef="#br0" timeOffset="20">23384 3717 2746 0,'0'0'60'0,"0"0"13"0,0 0 3 0,0 0 1 0,11 10-61 0,-4-7-16 15,-3 6 0-15,3 10 0 0,0-3 0 0,3-7-10 16,-6 20 2-16,3-17 0 16,-4 10-26-16,4 6-5 0,0-3-1 0,1 7 0 15,-8-4 0-15,7 6-1 0,0-2 0 0,0-1 0 0,-7 4 18 0,3-4 4 16,1 10 1-16,-1-10 0 16,1 7-10-16,-1-4-1 0,-6-9-1 0,6 7 0 15,1-7-26-15,-4 0-6 0,-4-6-1 0,1-4-567 0,3 4-114 0</inkml:trace>
  <inkml:trace contextRef="#ctx0" brushRef="#br0" timeOffset="21">23116 4407 2833 0,'0'0'125'0,"0"0"27"0,-7 0-122 0,7 0-30 0,0 0 0 0,0 0 0 15,0 0 0-15,11 0-13 0,-1-3 1 0,5 3 0 16,2-3-39-16,4-3-7 0,-3 3-2 0,3-7 0 16,4 1-11-16,7 6-2 0,-8-4-1 0,8-2 0 15,0-4-157 1,0 10-31-16,31-19-6 0,-14 4-2 0</inkml:trace>
  <inkml:trace contextRef="#ctx0" brushRef="#br0" timeOffset="22">24517 3366 2433 0,'0'0'108'0,"0"0"22"0,0 0-104 0,0 0-26 0,0 0 0 0,11 3 0 16,6 7 0-16,-6-7-11 0,-1-3 1 0,4 9 0 15,1 1 10-15,6-1 0 0,-4-6-9 0,1 10 9 16,-4-4 0-16,4 1-11 0,3 8 11 0,4-5-8 16,-8 6 8-16,8-7 0 0,0 10 0 0,-1 0 0 15,-2 6 0-15,-1-2 0 0,0 5 0 0,-4 0 0 16,5 1 0-16,-8-1 0 0,-4 13 0 0,4-13 0 15,1 7 22-15,-5-7 6 0,-6 1 2 0,3 2 0 16,0 1 6-16,-4-7 2 0,1 3 0 0,3 4 0 16,-7 2-8-16,3-5-2 0,4 2 0 0,1 1 0 15,-8-7-28-15,0 3 0 0,7 1 0 0,-4-1 0 16,-3-6-36-16,0 0-12 0,0-9-4 0,0 6 0 16,0 0-9-16,0-7-3 0,-7 1 0 0,4-7 0 15,-1 10-10 1,-3-6-2-16,-4-4-1 0,-3 4-869 0</inkml:trace>
  <inkml:trace contextRef="#ctx0" brushRef="#br0" timeOffset="23">26556 3294 1839 0,'0'0'81'0,"0"0"18"0,0 0-79 0,0 0-20 0,-4-9 0 0,4-1 0 15,0 10 45-15,0 0 6 0,-3 0 1 0,3 0 0 0,-7 0-42 0,0 0-10 16,-4 10 0-16,1-1 0 0,-1-6 0 16,1 10 0-16,-5 2 0 0,1-5 0 0,-3 6 0 0,3 6 12 15,-4-4-4-15,0 4 0 0,4 0 46 0,0 10 9 16,0-4 1-16,-4 3 1 15,1 4-7-15,3 2-2 0,-4 1 0 0,4 3 0 0,0-1-40 0,-4 4-16 16,4-3 11-16,0 0-11 0,3-7 10 0,1 4-10 16,-1-4 10-16,4 1-10 0,-4-4 9 0,4 1-9 15,0 5 8-15,0-5-8 0,0 2 9 0,0-9-9 16,4 7 10-16,3-7-10 0,-4 0 9 0,4-3-9 16,4 0 8-16,-1 0-8 0,1-7 0 0,6 1 0 15,-3-7 0-15,4 10 0 16,-1-6-32-16,5-4-1 0,2 4-1 0,4-7 0 15,1-3-100-15,2 10-20 0,-6-13-4 0,3 6-766 0</inkml:trace>
  <inkml:trace contextRef="#ctx0" brushRef="#br0" timeOffset="24">26725 3542 864 0,'0'0'76'0,"0"0"-60"16,0 0-16-16,0 0 0 0,0 0 177 0,0 0 33 15,0 0 6-15,0 0 2 0,0 0-110 0,-3 9-23 0,3 1-4 0,-4 2-1 16,4-2-21-16,0 5-5 0,4-2-1 0,-4 3 0 16,3 9-12-16,1-3-2 0,-1-1-1 0,1 11 0 15,-1-1-15-15,-3-6-3 0,4 7-1 0,0-1 0 16,-1 0 17-16,-3 7 4 0,4-10 1 0,-4 4 0 16,0-1-18-16,0 0-4 15,0-2-1-15,0-4 0 0,0 0-18 0,0 0 0 0,3-3 0 0,-3-3 0 31,4-1-42-31,-1-2-6 0,1-7 0 0,-1 1-1 0,-3-10-127 16,0 0-24-16,0 0-6 0</inkml:trace>
  <inkml:trace contextRef="#ctx0" brushRef="#br0" timeOffset="25">26690 3517 1728 0,'0'0'76'0,"0"-10"16"0,0 7-73 0,-3-3-19 16,3 3 0-16,3-3 0 0,-3-1 224 15,0 7 40-15,0 0 9 0,4-6 2 0,3 6-227 0,0-3-48 16,0-3 0-16,0 6-12 0,7-4 12 0,0 4-12 16,4 0 12-16,3 0-12 0,0-6 12 0,4 3-11 15,-8 3 11-15,8-3-10 0,-4 3-2 0,4 0-1 0,-4 3 0 0,4 0 0 16,-4 3 13-16,0-2 0 15,0 2 0-15,-3 3 0 0,-4 4 26 0,-3-4 5 16,3 4 1-16,-4-1 0 0,-3 7-16 0,-3-6-4 16,-1 5 0-16,1 1 0 0,-4-3-12 0,0 6 0 0,-4 0 0 0,-3-13 0 15,0 13 0-15,0-6 0 16,-7 6 0-16,0-10 0 0,0 7 0 0,-4-3 0 0,1-7-12 0,-5 1 12 16,1 9 0-16,0-16 0 0,3 6 0 0,1 0 0 15,-1 1 8-15,1-10 3 0,2 3 0 0,1-3 0 16,4 0-11-16,3 6 0 0,7-6 0 0,0 0 0 15,0 0 9-15,0 0-9 0,0 0 10 0,7-6-10 16,3 6 0-16,1 0-15 0,0-3 2 0,3 3 0 16,3 0-1-16,4 0 0 0,1 0 0 0,2 3 0 15,-3-3 14-15,1 0-12 0,2 6 12 0,1 1-12 16,-7-7 2-16,3 0 1 0,0 6 0 0,0 3 0 16,0-9 9-16,-3 3 0 0,3 10 0 0,0-13-8 15,-3 9 8-15,3 1 0 0,-3 2 0 0,-1-2 0 16,1 2 0-16,-4 7 12 0,0-6-2 0,4 5-1 15,-8-5 9-15,1 6 2 0,0 0 0 0,-4-4 0 0,-4 4-8 0,4 3-2 16,-3-3 0-16,-4 0 0 0,-4 3 5 16,4-10 1-16,-7 7 0 0,0-3 0 0,-3-1 3 15,-5 1 1-15,-2-7 0 0,-1 10 0 0,-3-6 0 16,0-4 0-16,-4 10 0 0,0-10 0 0,1 4 8 0,-4-4 1 16,-1 1 1-16,-2-4 0 0,-5-6-8 15,-3 9-2-15,-3-9 0 0,3 0 0 0,-3 0-20 0,3 7-16 16,0-14 2-16,1 7 1 0,2 0-7 0,5-3 0 15,2-3-1-15,5 3 0 16,2-7-6-16,1 7-1 0,7-3 0 0,4-3 0 16,-1 2-102-16,0-2-21 0,8 0-4 0,-1-4-625 0,8 4-124 15</inkml:trace>
  <inkml:trace contextRef="#ctx0" brushRef="#br0" timeOffset="27">14923 3915 576 0,'0'0'51'0,"-8"-6"-41"16,1 3-10-16,0-4 0 0,-3 7 215 0,6 0 41 15,-6-3 8-15,3-3 1 0,7 6-189 0,0 0-37 16,-7 0-8-16,7 0-2 0,-8 0-14 0,1 0-3 15,7 0-1-15,0 0 0 0,-3 6 11 16,-1-3 2-16,4 4 1 0,-3 2 0 0,6-3 2 0,-3 4 0 16,7-1 0-16,-3 10 0 0,-1-3-2 0,5-1 0 15,-5 1 0-15,4 9 0 0,-3 0 4 0,-1 3 1 16,1 4 0-16,-1 2 0 0,1 1-10 0,-4 2-3 16,0-2 0-16,0 6 0 0,0-1-1 0,-4-8 0 15,1 2 0-15,-1 1 0 0,4-4 8 0,0-3 0 0,-3 4 1 0,3-7 0 16,0 0-14-16,0-3-3 0,0 0-8 0,3 0 12 15,1 3-12-15,-1-10 9 0,1 1-9 0,3 3 8 16,-4 3-8-16,4-10-9 0,-3 4 9 0,-1 0-13 31,5-7-35-31,-1 1-8 0,-4-10 0 0,4 6-1 16,0-3-131-16,-7-3-27 0,0 0-5 0,14-19 0 0</inkml:trace>
  <inkml:trace contextRef="#ctx0" brushRef="#br0" timeOffset="28">14820 3783 172 0,'0'0'16'0,"0"0"-16"0,0 0 0 0,0 0 0 16,0 0 237-16,0 0 45 16,0 0 9-16,0 0 1 0,0 0-191 0,0 0-38 0,0 0-8 0,0 0-2 15,0 0-25-15,0 0-4 0,0 0-2 0,0 0 0 16,-3 0-8-16,3 0-2 0,0-9 0 0,0 9 0 16,0 0-12-16,0 0 0 0,3 0 8 0,-3 0-8 15,0 0 8-15,7-13-8 0,-3 13 11 0,3-3-11 16,-7 3 41-16,10 0 2 0,-3 0 0 0,4-6 0 15,3 3 9-15,-3 3 3 0,-1 0 0 0,4-6 0 16,1 6-19-16,2-4-3 0,-3 4-1 0,4-9 0 16,0 9-15-16,3-3-3 0,-4 3-1 0,8-6 0 15,-7 6-13-15,6 0 9 0,1 0-9 0,-4 0 8 0,0 6-8 16,-3-6 0-16,3 3 0 0,-7 6 0 0,4-5 0 0,3 5 0 16,-3-3 0-16,-1 4 0 0,5-4 0 0,-8 3 0 15,0 1 0-15,-4 9 0 0,1-16 0 0,-4 12 8 16,0-2-8-16,-3 3 8 0,-1-1-8 0,1-5 8 15,-4 5-8-15,0 1 8 0,0-3 4 0,0-1 1 16,-4 7 0-16,1-3 0 0,-4-1 15 0,0-2 2 16,3-1 1-16,-7 7 0 0,4-6-19 0,-7 6-3 15,4-7-1-15,-4 7 0 0,-1-7 2 0,1 10 0 16,0-3 0-16,0-6 0 0,-7 6 2 0,3-7 0 16,-6 7 0-16,2-7 0 0,-2 7-12 0,-1-6 10 0,4 6-10 15,0-16 10-15,0 9-10 0,-1-2 8 0,5-4-8 16,-4-3 8-16,3-3-8 0,0 0 12 0,4-3-12 0,0 3 12 15,4-9-28-15,-1-1-6 16,0 1-1-16,4 6 0 16,4-10-153-16,3-3-30 0,3 7-6 0</inkml:trace>
  <inkml:trace contextRef="#ctx0" brushRef="#br0" timeOffset="29">22065 3529 288 0,'0'0'25'0,"-7"0"-25"16,0-3 0-16,-4-3 0 0,4 3 404 0,-3-4 76 16,3 7 16-16,3-3 2 0,-6 3-393 0,6 0-78 15,-3 0-16-15,7 0-3 0,0 0-8 0,0 0 0 0,0 0 0 0,-4 3 0 16,4-3-10-16,-3 16 10 0,3-13-12 15,0 16 12-15,3-6-11 0,-3 9 11 16,4 6-10-16,3-6 10 0,-3 12 0 0,-1-2 18 0,1 8-2 0,3 4-1 16,-4-3 14-16,1 9 3 0,-1-6 1 0,1 0 0 15,-1 9-5-15,1 7 0 0,-4-7-1 0,3 4 0 16,-3-4-18-16,0 7-9 0,0-10 10 16,0-6-10-16,0-4 8 0,0-5-8 0,-3-4 0 0,3-9 9 15,3 6-9-15,-3-12 8 0,-3 3-8 0,3-10 8 31,0 1-27-31,0-10-5 0,0 0-2 0,0 0 0 0,0 0-135 0,0-10-27 0,0-2-6 0,3-7-1 16</inkml:trace>
  <inkml:trace contextRef="#ctx0" brushRef="#br0" timeOffset="30">21952 3388 1036 0,'0'0'92'0,"-7"-6"-73"16,4 6-19-16,-5-3 0 0,5-3 299 0,3 6 56 16,0 0 11-16,0 0 2 0,0 0-274 0,0 0-55 15,0 0-11-15,0 0-3 0,0 0-25 0,0 0 0 0,0 0 0 0,0 0 0 16,7-4 0-16,4 1 10 15,-4-3-1-15,3 6 0 0,-3 0-9 0,7 0 0 0,1 0 0 0,-1 0 0 16,0 0 0-16,3-3 0 0,5 3 0 0,-5 3 12 16,4-3 3-16,1 0 1 0,2 0 0 0,1 9 0 15,3-5-1-15,0 2 0 0,1 3 0 0,-5-3 0 16,-3 10-7-16,1 0-8 0,-1-7 11 0,-4 10-11 16,1-6 10-16,-4 9-10 0,0-4 8 15,0 4-8-15,-7-3 0 0,0 3 8 0,4 0-8 0,-7 0 0 16,-1 0 0-16,1 0 0 0,-4 3 8 0,0 0-8 15,-4-3 18-15,1 0 2 0,-4 0 0 0,-1-3 0 16,1 0-20-16,0-7-11 0,0 7 2 0,-3-3 0 16,-1-1 21-16,1 1 4 0,-5-7 0 0,1 10 1 15,0-6-5-15,0-1 0 0,-4 4-1 0,1 0 0 16,-4-1-11-16,0-12 0 0,-1 10 0 0,5-4 0 0,-1 1 0 16,0-1 0-16,-3 1 0 0,0-10 0 15,0 3-12-15,0-3-8 0,-4 0-2 0,4 0 0 16,3-3-43-16,1 3-9 0,3-7-2 0,3 4 0 15,0-6-159-15,4 6-32 0</inkml:trace>
  <inkml:trace contextRef="#ctx0" brushRef="#br0" timeOffset="31">25544 3413 1324 0,'0'0'118'0,"0"0"-94"0,0 0-24 0,0 0 0 16,-4 0 269-16,-7 7 50 0,8-1 9 0,-4 0 3 15,3 3-271-15,-3 1-60 16,-3 2 0-16,3 1 0 16,0 6-32-16,3-7 0 0,-7 10 1 0,8 0 0 0,-1 6 23 0,1-6 8 0,-1 4 0 0,1 5-9 15,-1-3 9-15,4 3 16 0,0 4-4 0,0-4-1 16,0 7 5-16,-3 0 2 0,6-7 0 0,-3 7 0 15,0-7-8-15,0 0-2 0,-3 4 0 0,3-4 0 16,0 13-8-16,-4-6 10 0,1-4-10 0,-1 1 10 16,4-10-10-16,-3 0-12 0,-1-3 2 0,1-10 1 15,3 4-31-15,0 0-5 0,0-16-2 0,0 0 0 16,0 0-117-16,0 0-24 0,0 0-5 16,0 0-642-16</inkml:trace>
  <inkml:trace contextRef="#ctx0" brushRef="#br0" timeOffset="32">25399 3347 345 0,'0'0'15'15,"0"0"4"-15,-4-6-19 0,1 3 0 0,3 3 0 0,-4-9 0 0,1 5 446 0,3 4 86 16,3 0 16-16,4-9 4 0,-3 3-437 0,-1-7-88 0,1 10-18 0,7-6-9 16,-4-1 20-16,3 1-3 15,-3-1 0-15,4-2 0 0,3 9 3 0,0-3 0 0,0-4 0 0,0 7 0 16,4-6-20-16,0 5 0 0,3 4 0 0,0-6 0 16,0 3 10-16,4 3-2 0,3 0 0 0,0 0 0 15,4 0-8-15,-4 3 0 16,-3 3 9-16,3-2-9 0,0 2 21 0,-3 6 0 0,0-8 0 0,-4 5 0 15,4 10 9-15,-8-10 2 0,1 4 0 0,-4-1 0 16,-3 7-32-16,-1-6 0 0,4 5 0 0,-7-5 0 16,0 6 0-16,-3-4 0 0,-1 4 0 0,-3-6 0 15,0 6 0-15,0-1 0 0,-3-5 0 0,-1 6 0 16,1-10 0-16,-4 7 0 0,0-7 0 0,0 4 0 16,-4 3 0-16,4-4 0 0,-7-3 0 0,0 4 0 15,-4 0 16-15,0-4-4 0,-3 4 0 0,4 2 0 16,-1 1 0-16,-3-10 0 0,-4 7 0 0,4-4 0 0,-4 0-4 15,1-5-8-15,2 5 11 0,1 4-11 0,0-4 34 0,0-3 0 16,0-3 0-16,0 10 0 0,-4-7-34 0,4-3 0 16,0 10 0-16,-1-13 0 15,-2 9-20-15,-1 1-12 0,0-4-1 0,4 0-1 16,4 1 3-16,-5-7 1 0,1 3 0 0,7-3-790 16,7-3-157-16</inkml:trace>
  <inkml:trace contextRef="#ctx0" brushRef="#br0" timeOffset="33">15071 6433 2296 0,'0'0'102'0,"-4"9"21"0,-3 1-99 0,0 9-24 0,0-1 0 16,0 4 0-16,0 4 0 0,0-5 0 16,0 11 0-16,0-1 0 0,3 1-12 0,-6 5-5 0,6 1-1 15,-7 3 0-15,4 2 18 0,0-2-8 0,0 3 8 0,0-3 0 16,4 0 0-16,-1-10 0 0,1 4 0 0,-1-4 0 16,4 0-13-16,0-3 4 15,0-2 1-15,-3-1 0 16,3-3-29-16,0-7-6 0,0 4-1 0,-4-6 0 15,1 2-33-15,-1-8-7 0,4 2-2 0</inkml:trace>
  <inkml:trace contextRef="#ctx0" brushRef="#br0" timeOffset="34">15124 6132 1670 0,'0'0'74'0,"0"0"15"16,0 0-71-16,0 0-18 0,0 0 0 0,0 0 0 0,0 0 111 0,0 0 18 15,3-6 4-15,4 3 1 0,0-4-109 0,0 4-25 16,0 0 0-16,0-3 0 0,-7 6 0 0,11 0 0 0,0 0 0 0,-1-3 0 16,-10 3 0-16,7 0 0 0,7 0 0 0,-3-7 0 15,-1 7 0-15,1 0 0 0,0-3 0 0,-1 0 0 16,1-3 12-16,3-4-2 0,4 10 0 16,-4-9 0-16,7 6 16 0,-4 0 3 0,1-4 1 0,0 7 0 15,3-3-13-15,0 3-2 0,4 0-1 16,-4 0 0-16,4 3-14 0,-1-3 8 0,1 10-8 15,3-7 0-15,0 3 0 0,4 4 0 0,0-7 0 0,0 9 0 16,-8-2 0-16,5-1 0 0,-5 4 0 0,-2-4 0 16,-1 4 0-16,0 2 0 0,-4-2 0 0,-2-1 0 15,-5 7 0-15,1-6 0 0,-1 6 0 0,-6-7 0 16,-1 10 0-16,-3-3 0 0,-3-7 0 0,-1 1 9 16,-3 6-9-16,0-7 8 0,0-2-8 0,0-1 8 15,-7 4 0-15,3 2-8 0,1-2 12 0,-4-4-4 0,0 1 2 16,0-4 0-16,-4 3 0 0,0 1 0 0,-3-1-10 0,0 1 12 15,-4-1-12-15,1 0 12 0,2-2-12 0,-2-1 0 16,-5-3 9-16,5 7-9 0,-1-4 0 0,-3-3 9 16,0 0-9-16,-1-3 0 0,1 6 8 0,0-6-8 15,3-6 0-15,-3 6 0 0,3 0 0 0,4 0 0 16,0-3-13-16,0 3 5 16,3 0-16-16,-3 0-4 0,3 3 0 0,1-3 0 15,-1 6-5-15,0-2-2 0,4 2 0 0,0-3 0 16,4-3-31-16,-1 9-6 0,4-6-2 0,0-3-842 15</inkml:trace>
  <inkml:trace contextRef="#ctx0" brushRef="#br0" timeOffset="35">16415 6032 1177 0,'0'0'52'0,"0"0"11"0,0 0-51 0,0 0-12 16,0 0 0-16,0 0 0 0,7 0 62 15,-7 0 10-15,7-7 1 0,0 1 1 0,-7 6-6 0,0 0-2 16,0 0 0-16,0 0 0 0,0 0 8 0,0 0 2 16,0 0 0-16,0 0 0 0,3-9-29 0,-3 9-6 15,0 0-1-15,-3 0 0 0,-4-3-6 0,3 3-2 16,-3 0 0-16,0 3 0 0,-3-3-16 0,3 9-4 15,0-3-1-15,-4 1 0 0,-3 2-11 0,0 7 10 16,-4-4-10-16,4 1 10 0,-7-1-10 0,3 7 0 16,1 0 9-16,-1 3-9 0,0 3 13 0,1-3-1 15,-5 9-1-15,5 1 0 0,-1-1 5 0,1 10 2 16,-1-4 0-16,0 1 0 0,1-7-3 0,3 10-1 0,3-3 0 16,-3-4 0-16,3-2 6 0,1 2 2 0,6-2 0 0,-3-1 0 15,4 0-8-15,-1 1-2 0,4 2 0 0,4 4 0 16,-4-4-12-16,3-2 9 0,1-1-9 0,-1 0 8 15,4 1-8-15,0-4 0 0,0-6 0 16,-3 0 0-16,6 0 0 0,-3-3 0 0,4-4 0 0,0 4 0 16,-1-6-12-16,1 2 12 0,3 1-10 0,-4-7 10 31,5 1-47-31,-1-1-3 0,3-6-1 0,-3 7 0 0,8-1-141 0,-8-6-29 0,7-3-6 0,-3 0-594 16</inkml:trace>
  <inkml:trace contextRef="#ctx0" brushRef="#br0" timeOffset="36">16828 6261 1094 0,'0'0'97'0,"0"0"-77"0,0 0-20 0,0 0 0 16,0 0 111-16,0 0 18 0,0 0 4 0,0 0 1 15,0 0-100-15,0 0-20 0,0 0-4 0,0 9-1 16,-4 4-1-16,0-4 0 0,-6 0 0 0,3 4 0 16,0-1 23-16,-4-2 4 0,1 9 1 0,-5-7 0 15,5 10 10-15,-4-3 2 0,-4 3 1 0,1 0 0 16,-1 0 30-16,0 0 5 0,1 3 2 0,-1-3 0 15,-3 3-17-15,0-3-3 0,-1 6-1 0,-2-3 0 16,-4 3-52-16,3-3-13 0,0 4 0 0,8-1 0 0,-1-3 0 0,0 6 0 16,-3-9 0-16,3-3 0 0,4 0 0 0,0-3 0 15,4 6 0-15,-1-7 0 16,4 1-124-16,0-7-27 0,0 4-5 0,0-4-486 16,7-2-97-16</inkml:trace>
  <inkml:trace contextRef="#ctx0" brushRef="#br0" timeOffset="37">16820 6261 1267 0,'0'0'112'0,"0"0"-89"0,0 0-23 0,0 0 0 0,-7 0 199 0,0 3 35 0,7-3 7 0,0 0 2 16,-3 6-180-16,3-6-36 0,3 3-7 0,1 7-2 16,-1 2-18-16,1-3 0 0,3 1 0 0,0 2 0 15,7-2 14-15,-3 2-1 0,-4 7 0 0,3-6 0 16,1 6-3-16,0 3-1 0,-4-1 0 0,3-2 0 16,1 0 8-16,-1 3 2 0,1 0 0 0,-4 0 0 15,4 0-9-15,-4-3-2 0,3 0 0 0,-3-4 0 16,0 7-8-16,-3 0 0 0,3-3 0 0,0 3 0 15,-4-3 0-15,-3 3 0 0,0-4 0 0,0 4 0 16,0-9-77-16,0 9-18 0,-3-3-3 0,-1 3-549 16,1-10-109-16</inkml:trace>
  <inkml:trace contextRef="#ctx0" brushRef="#br0" timeOffset="38">16574 6747 576 0,'0'0'25'0,"-8"6"6"0,1 0-31 0,0 0 0 0,0-2 0 0,0 5 0 15,0-6 312-15,4 3 57 0,-4-2 11 0,7-4 3 16,0 0-267-16,0 0-52 0,0 0-12 0,0 0-1 16,0 0-16-16,0 0-3 0,10 0-1 0,-3-10 0 15,7 7-19-15,0-6-3 0,4-1-1 0,0-2 0 16,-1-1-8-16,1 1 0 0,3-4 9 0,0 6-9 16,1 4 0-16,-1-3 9 0,-4 3-9 0,4-7 0 15,4 10 0-15,-4-3 0 0,-3 2 0 0,3-2 0 16,0 6-14-16,-3 0-6 0,0-3-2 0,-4 3 0 15,3 0-57-15,-6 0-11 16,3 0-2-16,-3 0-508 0,-4 0-102 0</inkml:trace>
  <inkml:trace contextRef="#ctx0" brushRef="#br0" timeOffset="39">17544 6019 1594 0,'0'0'35'0,"0"0"7"0,0 0 2 0,0 0 1 0,0 0-36 0,0 0-9 0,0 0 0 0,0 0 0 16,0 0 12-16,0 13 0 0,0-7 0 0,0 6 0 16,0 7 25-16,0 3 6 0,0 0 1 0,0 0 0 15,3 10-20-15,1 2-3 0,-4 4-1 0,3-4 0 16,1 7 20-16,-1 0 4 0,1-1 1 0,-1-2 0 15,1 3-11-15,-4 0-2 0,3-1-1 0,-3-5 0 16,0 2 10-16,0-2 3 0,0 6 0 0,-3-7 0 16,-1-2 5-16,1 5 2 0,-4-2 0 0,3-7 0 15,1-3-31-15,-1 6-5 0,4-9-2 0,-3 0 0 16,6 0-13-16,1-3 0 0,-1-6 0 0,1-4 0 16,3 4-46-16,0-7-12 15,0-3-2-15,0-3-1004 0</inkml:trace>
  <inkml:trace contextRef="#ctx0" brushRef="#br0" timeOffset="40">18073 6242 2282 0,'0'0'101'0,"0"0"21"0,0 0-98 0,0 0-24 16,0 0 0-16,0 0 0 0,0 0 15 0,0 0-3 15,0 0 0-15,0 9 0 0,-4 1-26 0,4 2-6 16,0 7 0-16,4 3-1 0,-4 0 21 0,3 9 0 15,-6-3 0-15,3 4 0 0,3-1-19 16,1 0 1-16,-4 1 0 0,0-4 0 0,0 3 18 0,0 1 0 16,0-4 11-16,0-6-11 0,0 6 14 0,-4-6-4 15,4 3-1-15,-3-6 0 0,3 0-9 0,0-3 0 16,0 2 0-16,-4-5 0 0,4-4 0 0,0 1-14 16,0-7 5-16,0 6 1 15,0-9-130-15,0 0-26 0,0 0-4 0,0 0-2 0</inkml:trace>
  <inkml:trace contextRef="#ctx0" brushRef="#br0" timeOffset="41">18066 6163 1324 0,'0'0'118'0,"0"0"-94"0,0-6-24 0,3-3 0 16,1 9 288-16,-1-13 54 0,4 10 10 0,4-3 3 16,7-4-284-16,-1-2-57 0,4 9-14 0,1-4 0 15,2 1 0-15,-3 0 0 0,4-4 0 0,0 7 0 16,-4-3 0-16,4 6-12 0,-1 0 12 0,-2 0-13 16,-1 6-5-16,-4-3-1 0,1 7 0 0,-4 2 0 0,-3-2 19 0,-4 2-12 15,0 4 12-15,-7 0-10 16,-4 3-8-16,-3-1-2 0,0-2 0 0,-3 3 0 0,-1 3 32 0,-3-3 7 15,0 3 1-15,0-10 0 0,0 7-20 0,-1 0 0 16,1-7 0-16,4 1 0 0,-4-4 0 0,3 4 0 16,0-4 0-16,4 1 0 0,-3-1 0 0,6-6 0 15,-3 7-11-15,0-10 11 16,0 9-28-16,7-9 2 0,-3 0 0 0,3 0 0 0,0 0 7 0,0 0 2 16,0 0 0-16,0 0 0 0,0 0-2 0,0 0 0 15,0 0 0-15,0 0 0 0,0 0 19 0,0 0 0 16,0 0 0-16,0 0 0 0,0 0 0 0,10 0 0 0,1 0-11 0,-1-3 11 15,4-3 0-15,4 6 15 16,3 0-1-16,4-4 0 0,0 4-14 0,3 0 0 16,0 0 8-16,0 4-8 0,4-4 0 0,-4 9 0 0,1 0 0 0,-5 1 0 15,1 2 0-15,0 1 0 0,-8 2 0 0,-3-2 0 16,0 0 0-16,-6-1 0 0,-1 7 0 0,-4-7 0 16,-3 7 0-16,0 0 0 0,-7-3 0 0,0 3 0 15,-4-7 0-15,1 7 9 0,-4 0-9 0,-4-4 8 16,0 1 5-16,1 0 1 0,-1-7 0 0,-3 10 0 15,3-6-1-15,-3-4 0 0,0 4 0 0,0 2 0 16,0-9 16-16,0 4 3 0,-4-1 1 0,4-2 0 16,0-4-17-16,-4 0-3 0,4-3-1 0,-1 9 0 15,-2-9-12-15,3 7 0 0,-4-7 0 0,0 3 0 16,1-3 0-16,-1 9 0 0,0-6 0 0,0-3 0 16,1 0-13-16,3 6-6 0,3-6-1 0,4 4 0 15,3-4-108-15,4 0-23 0,0 0-4 0,7 0-794 16</inkml:trace>
  <inkml:trace contextRef="#ctx0" brushRef="#br0" timeOffset="52">14972 8073 1785 0,'0'0'159'0,"0"0"-127"0,-4-6-32 0,-3 12 0 0,0-3 94 0,0 3 13 16,0 1 2-16,4 2 1 0,-1 1-86 0,4 2-24 15,0 7 8-15,0-7-8 16,4 10 0-16,-1-3-8 0,1 9 8 0,-1-2-13 0,4 5 13 0,-3 10-11 16,3-7 11-16,-4 7-10 0,4 3 10 0,0-3 0 15,-3 2 0-15,0-2 0 0,-1-3 0 0,1 0-8 16,-1-7 8-16,1 7 0 0,-1-4 0 0,1-3 0 15,-1 1 0-15,-3 2 0 0,0 4 0 0,0-4 0 16,-3-5 0-16,3 2 0 0,-4-6 0 0,1-3 0 16,-1 6 0-16,4-15 0 15,-3 6-107 1,3-7-25-16,-4-3-6 0</inkml:trace>
  <inkml:trace contextRef="#ctx0" brushRef="#br0" timeOffset="53">14700 8236 1882 0,'0'0'84'0,"0"0"16"0,0 0-80 0,0 0-20 0,0 0 0 0,0 0 0 0,4-3 27 0,-1-6 1 16,1 9 0-16,3-10 0 0,3 1-13 0,1 6-3 15,3-7 0-15,0 1 0 0,4-1 13 0,3 7 3 16,4-9 0-16,-1 2 0 0,1 1-15 0,3-4-2 16,1 4-1-16,2 0 0 0,-2-4-10 0,-1 0 0 15,4-2 9-15,-1 5-9 0,1-2 0 0,0 9 0 16,0-4 0-16,-4 4 0 15,-4-3 0-15,1 3 8 0,0 3-8 0,0 3 8 0,-4 6-8 0,0-9 0 16,-3 10 0-16,-4 2 8 0,3-2-8 0,-6-1 9 16,3 4-9-16,-3 2 10 0,-4-2-10 0,3 0 10 0,1 8-10 0,-4-5 10 15,3 0-2-15,-3 3 0 16,4-7 0-16,-4 10 0 0,0-3-8 0,0 0 0 0,0-4 0 0,-3 1 0 16,-1 0 0-16,1 3 13 0,-1-7-3 15,-3 4-1-15,0 0-9 0,-3-1 0 0,-1 1 0 0,-3-7 0 16,0 10 0-16,-7-6 0 0,0-1 9 0,-4 4-9 15,-3-4 13-15,-3 1-1 0,-1-1-1 0,0 4 0 16,0-6-3-16,1-4-8 0,-1 3 12 0,0 1-4 16,1-1-8-16,-5-6 8 0,5-3-8 0,-1 10 8 15,0-10-8-15,4 0 0 0,0 6 9 16,0-6-9-16,0 0 0 0,0-6-10 0,3 6 1 0,-3 0 0 31,0 0-22-31,3 0-4 0,0 6-1 0,1-6 0 0,-1 0-14 16,7 3-3-16,1-3-1 0,-1 3 0 0,1-3-98 0,6 6-19 0,4-6-4 0</inkml:trace>
  <inkml:trace contextRef="#ctx0" brushRef="#br0" timeOffset="54">16549 7810 806 0,'0'0'36'0,"0"0"7"16,0 0-35-16,0 0-8 0,0 0 0 0,0 0 0 15,0 0 177-15,0 0 34 0,0 0 6 0,0 0 2 16,-4-7-152-16,-6 7-31 0,3 0-5 0,0 0-2 16,-4 7-17-16,0 2-4 0,1-3-8 0,-4 10 12 0,0-3-12 0,-4-1 9 15,0 7-9-15,1 0 8 0,-1 6-8 0,-3-3 12 16,3 6-12-16,1-3 12 0,-5 6 17 0,1-2 4 16,0-4 1-16,3 6 0 0,1 0 21 0,-1 1 4 15,1 9 1-15,-1-7 0 0,4 7-32 0,0 6-5 16,0 0-2-16,-1 6 0 0,5 1-21 0,-1-4 8 15,1 0-8-15,-1-3 0 0,4-3 0 16,0 6 8-16,4-6-8 0,-1 3 0 0,0-9 20 0,4 2-1 16,4-2 0-16,3-4 0 0,0-2-19 15,0-1 0-15,4-6 8 0,-1-6-8 16,4 3-19 0,1-3-7-16,-1-7-2 0,3-2 0 0,4-1-44 0,1-6-8 0,2 4-3 0,1-4 0 15,0-3-118-15,-1 0-24 0</inkml:trace>
  <inkml:trace contextRef="#ctx0" brushRef="#br0" timeOffset="55">16990 8142 518 0,'0'0'23'0,"0"0"5"31,0 0-28-31,-7 6 0 0,7-6 0 0,-7 3 0 0,3 7 266 0,-3-4 48 0,0 0 10 0,7-6 1 16,0 7-261-16,0-7-53 0,-3 9-11 0,3-6 0 0,-4 10 0 0,4-4 0 16,0 1 0-16,-4 2 0 0,1-2 0 0,-1 8 0 15,4-5 0-15,-3 9 0 0,-1 6 24 0,1-3 5 16,3 7 2-16,0-1 0 0,-4 0 5 0,1 7 0 15,-1-4 1-15,1 1 0 16,3 2-11-16,-4-2-2 0,-3-4-1 0,4 4 0 0,3-4-13 0,-4 1-2 16,-3-4-8-16,7-6 12 0,-4 6-2 0,1-3-1 15,3-3 0-15,-4-3 0 0,4-7-9 0,0 7 0 16,4-6 9-16,-4-1-9 16,0-12-88-16,0 0-21 0,0 0-5 0,0 0-696 0</inkml:trace>
  <inkml:trace contextRef="#ctx0" brushRef="#br0" timeOffset="56">16895 8267 864 0,'0'0'76'0,"0"-3"-60"0,0-6-16 0,0 0 0 15,0-1 301-15,-4 7 58 0,8-6 11 0,3 5 2 16,-4-2-282-16,8-3-57 0,-4 6-11 0,3 0-2 16,4-4-20-16,1-2 0 0,-1 9 8 0,3-10-8 15,-3 10 0-15,4-3 0 0,0-6 0 0,-1 9 0 0,-3 0 0 0,1 0 0 16,-1 0 0-16,0 0 0 0,0 9 0 0,0-6 0 16,0-3 0-16,-3 10 0 0,3-4 0 0,-4-3 0 15,-3 10 0-15,1-7 0 0,-1 3 0 0,0-5 0 16,-4 8 0-16,-3-2 0 0,0-1 13 0,0 3-4 15,-3-2-1-15,-4 2 0 0,0-2 5 0,-1 9 1 16,1-7 0-16,-3 4 0 0,-4 0-14 0,3 2 0 16,-3-5 0-16,-4 6 0 0,1-7 0 0,3 7 0 15,-8-6 0-15,5-1 0 0,-1-2 18 0,1 2-2 16,2-2-1-16,1-1 0 0,0 0-15 0,4-6 0 16,-1 7 0-16,4-10 0 0,7 0 0 0,0 0 0 15,-7 0 0-15,7 0 0 0,0 0 0 0,0 0 0 16,0 0-9-16,0 0 9 0,0 0-16 0,0 0 4 15,11 0 0-15,-4 6 0 0,0-3 12 0,3-3-11 16,1 0 11-16,-1 7-10 0,1-4 2 0,0 0 0 16,3 6 0-16,-4-9 0 0,4 10 8 0,0-7-10 0,-3 6 10 0,7 1-10 15,-4-1 10-15,3-6 0 0,1 7 0 16,0-1 0-16,-1 0 0 0,1-5 0 0,-4 11 0 0,4-5 0 16,-1-4 0-16,-3 3 0 15,4 1 0-15,-4 2 0 0,-3-2 0 0,-1-1 0 0,1 0 0 0,-4 1 0 16,0-1 0-16,-3-2 0 0,-1 8 0 0,-6-2 0 15,3-4 0-15,-4 4 0 0,-6-1 0 0,2-2 0 16,-2 2 0-16,-1-2 0 0,-3-1 10 0,7 4-10 16,-7-4 9-16,0 0-9 0,0 4 8 0,-4-4-8 15,1 1 0-15,2-1 0 0,-6 4 8 0,4-7-8 16,-5 0 0-16,1 1 0 0,0-4 9 0,0 6-9 16,-4-9 0-16,-3 9 0 0,7-5 0 0,-4 5 0 0,4-9-12 0,-4 6-8 15,4-6 0-15,7 0-1 16,-4 0-50-16,4-6-9 0,4 6-3 0,-1 0-842 15</inkml:trace>
  <inkml:trace contextRef="#ctx0" brushRef="#br0" timeOffset="57">17724 7907 1785 0,'0'0'159'0,"0"0"-127"16,0 0-32-16,-4 0 0 0,4 0 130 0,-7 9 20 0,0-6 4 0,3 7 1 15,4 2-127-15,-3 4-28 0,3 0 0 0,0-1 0 16,0 1-8-16,3 3 8 0,-3 0-10 0,4 3 10 16,-1 0 0-16,1 0-9 0,3 0 9 0,-3 6 0 15,3-3 0-15,0 6 0 0,0 1 0 0,-4-1 0 16,4 10 0-16,-3-7 9 0,-1 13 0 0,1-3 0 0,-4 0 3 16,0 0 1-16,0-3 0 0,0 3 0 0,0-4 2 0,-4 1 0 15,4-6 0-15,0 5 0 0,-3 1 5 0,3-6 2 16,-4-4 0-16,4 0 0 0,-3 1-14 0,-1-4-8 15,11-3 8-15,-7-3-8 16,4-3-17-16,3 0-8 0,0-4-2 0,0-5-706 16,4-1-142-16</inkml:trace>
  <inkml:trace contextRef="#ctx0" brushRef="#br0" timeOffset="58">18609 8108 1688 0,'0'0'75'0,"0"0"15"0,0 0-72 0,0 0-18 16,0 0 0-16,0 0 0 15,0 0 79-15,0 0 12 0,-7 6 2 0,3 0 1 0,-3 0-75 0,4 7-19 16,-4-1 0-16,0 4 0 0,0 0 10 0,-4 6-2 16,1 3 0-16,2 0 0 0,-6 3-8 0,4 4 0 15,-8 2 0-15,4-3 8 0,-4 4-8 0,1 3 8 16,3-4-8-16,-4 0 8 0,0-2 4 0,4 5 1 15,0-5 0-15,0-7 0 0,0 6-2 0,0-9-1 0,3 6 0 0,1-2 0 16,-1-8-10-16,0 4 0 0,4 0 9 0,-3-6-9 31,6 0-31-31,-3-1-10 0,0-2-3 0,4-10 0 16,3-3-160-16,0 0-32 0,0 0-6 0,0 0-2 0</inkml:trace>
  <inkml:trace contextRef="#ctx0" brushRef="#br0" timeOffset="59">18570 8073 1612 0,'-7'-9'72'0,"7"9"14"0,0 0-69 0,0 0-17 0,-7-7 0 0,7 7 0 0,0 0 189 15,0 0 35-15,7 10 6 0,0 9 2 16,4-7-197-16,-1 7-35 0,5 3-16 0,-1 0 2 0,0 0 14 0,-4 0-9 15,4 9 9-15,1-3-8 0,-1-3 8 0,0 13 0 16,-4-3-9-16,1 2 9 0,-4 1-9 0,0 3 9 16,0-4-12-16,-7-2 12 15,4-1-16-15,-8 4 4 0,1-4 1 0,-1-2 0 16,1-4-3-16,-5-3-1 0,1 6 0 0,0-9 0 0,0 0-5 16,0 0 0-16,4-3-1 0,-1 3 0 15,-3-3-57-15,4-7-11 0,-1-2-3 0,1-1-785 0</inkml:trace>
  <inkml:trace contextRef="#ctx0" brushRef="#br0" timeOffset="60">18387 8616 2415 0,'0'0'107'0,"0"0"22"0,-4-4-103 0,4 4-26 0,0 0 0 0,4-9 0 15,3 6 36-15,3-3 3 0,5-4 0 0,-1 10 0 16,3-9-77 0,4 6-15-16,1 0-3 0,2-4-1 0,1 4-78 0,0-3-15 0,3 3-3 0,-3-7-738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3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42 17303 0 0,'2'-1'795'0'0,"73"-11"360"0"0,-8 2-1401 0 0,-19 3-70 0 0,93-3 0 0 0,-107 9-44 0 0,129 1-3457 0 0,-135 0 2723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16296 0 0,'0'0'1475'0'0,"1"1"-1192"0"0,11 6-116 0 0,-8-5-141 0 0,0 0 0 0 0,-1 1 0 0 0,1 0 1 0 0,0-1-1 0 0,-1 1 0 0 0,0 0 1 0 0,0 0-1 0 0,0 1 0 0 0,4 5 0 0 0,-2 0-39 0 0,1 1 0 0 0,-2 0 0 0 0,1 1-1 0 0,4 19 1 0 0,8 47 227 0 0,-16-71-175 0 0,5 34 241 0 0,-2-1 0 0 0,-1 48 0 0 0,-9 80 290 0 0,6-158-589 0 0,-6 55 77 0 0,3-36-2 0 0,1 1 0 0 0,2 45 0 0 0,1-67-118 0 0,0 1-1 0 0,0 0 0 0 0,1-1 1 0 0,0 1-1 0 0,6 12 0 0 0,-6-14-1466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18111 0 0,'0'-2'144'0'0,"0"0"0"0"0,1 0 0 0 0,-1 0 0 0 0,1 0-1 0 0,0 0 1 0 0,-1 1 0 0 0,1-1 0 0 0,0 0 0 0 0,0 0-1 0 0,0 1 1 0 0,0-1 0 0 0,1 0 0 0 0,-1 1-1 0 0,2-2 1 0 0,25-23-245 0 0,-17 16 693 0 0,-5 6-343 0 0,0-1 0 0 0,0 1 0 0 0,1 1-1 0 0,-1-1 1 0 0,1 1 0 0 0,0 0 0 0 0,0 0 0 0 0,8-1-1 0 0,6-2 345 0 0,33-3-1 0 0,-33 6-569 0 0,1 1 0 0 0,0 1 1 0 0,-1 1-1 0 0,1 1 0 0 0,0 1 0 0 0,0 1 0 0 0,-1 0 0 0 0,31 10 0 0 0,-41-9-42 0 0,1 1 1 0 0,-1 0-1 0 0,0 1 0 0 0,-1 0 0 0 0,0 1 0 0 0,0 0 1 0 0,0 0-1 0 0,-1 1 0 0 0,15 15 0 0 0,-14-11-8 0 0,1 1 1 0 0,-2 1-1 0 0,0 0 0 0 0,0 0 0 0 0,-1 0 0 0 0,9 26 0 0 0,-7-18 27 0 0,-7-18 0 0 0,-1 1 0 0 0,1 0 0 0 0,-1-1 0 0 0,-1 1 0 0 0,1 0 0 0 0,1 6 0 0 0,6 21 0 0 0,-8-27 0 0 0,1 0 0 0 0,0-1 0 0 0,-1 1 0 0 0,0 0 0 0 0,0 0 0 0 0,0 0 0 0 0,-1 0 0 0 0,0 6 0 0 0,1 6 0 0 0,-1-16 0 0 0,0 0 0 0 0,1 0 0 0 0,-1 0 0 0 0,0 1 0 0 0,0-1 0 0 0,0 0 0 0 0,0 0 0 0 0,0 0 0 0 0,0 0 0 0 0,0 1 0 0 0,-1-1 0 0 0,1 0 0 0 0,0 0 0 0 0,-1 0 0 0 0,1 0 0 0 0,-1 0 0 0 0,1 0 0 0 0,-1 0 0 0 0,1 0 0 0 0,-2 2 0 0 0,-4 3 11 0 0,0 0 0 0 0,0 0-1 0 0,0-1 1 0 0,-1 1 0 0 0,-10 5-1 0 0,5-4-1 0 0,0-1-1 0 0,-1-1 0 0 0,-26 9 0 0 0,-10 3-19 0 0,-3 3-854 0 0,0-3 0 0 0,-2-3 1 0 0,-79 12-1 0 0,116-23 55 0 0,-1-2-1 0 0,0 0 1 0 0,-33-3 0 0 0,40 0 240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6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39 8752 0 0,'0'0'1144'0'0,"5"-11"4960"0"0,-4 8-5611 0 0,0 1-109 0 0,0 0 0 0 0,-1 0 1 0 0,1 0-1 0 0,-1 0 0 0 0,1 0 1 0 0,-1 0-1 0 0,1-5 0 0 0,-2 7-328 0 0,1-1 0 0 0,-1 1 0 0 0,1-1 0 0 0,-1 1 0 0 0,1 0 0 0 0,-1 0 0 0 0,0-1-1 0 0,1 1 1 0 0,-1 0 0 0 0,0 0 0 0 0,1 0 0 0 0,-1 0 0 0 0,0-1 0 0 0,1 1 0 0 0,-1 0-1 0 0,0 0 1 0 0,1 0 0 0 0,-1 1 0 0 0,1-1 0 0 0,-1 0 0 0 0,-1 0 0 0 0,-6 5 149 0 0,0 0 1 0 0,-1 0-1 0 0,1 0 1 0 0,1 1-1 0 0,-1 1 1 0 0,-6 7-1 0 0,-7 6-33 0 0,0-3-7 0 0,8-6 17 0 0,-18 19-1 0 0,-3 7 154 0 0,13-16 42 0 0,-21 30-1 0 0,16-16-104 0 0,3 0 0 0 0,0 2 0 0 0,3 0 0 0 0,1 2 0 0 0,-24 68 0 0 0,36-85-198 0 0,1 0 0 0 0,1 0 0 0 0,2 0 0 0 0,0 0-1 0 0,1 0 1 0 0,1 1 0 0 0,3 37 0 0 0,3-12-42 0 0,2 1 1 0 0,21 75-1 0 0,22 50-227 0 0,-29-98-355 0 0,-15-54 391 0 0,-2-5-156 0 0,1 0 1 0 0,1 0-1 0 0,0 0 1 0 0,1-1-1 0 0,0 0 0 0 0,16 24 1 0 0,-21-36-28 0 0,1-1 1 0 0,-1 1-1 0 0,1-1 1 0 0,0 0-1 0 0,0 0 1 0 0,0 0-1 0 0,0 0 1 0 0,0 0-1 0 0,1-1 1 0 0,-1 1-1 0 0,1-1 0 0 0,0 0 1 0 0,5 2-1 0 0,16 2-6513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7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4 3224 0 0,'4'-3'2816'0'0,"-16"6"5789"0"0,0 4-6443 0 0,-8 12-3397 0 0,17-16 1992 0 0,-2 3-621 0 0,0 1 0 0 0,0-1 1 0 0,-6 12-1 0 0,-2 3 112 0 0,-24 36 700 0 0,-43 92 1 0 0,9-14-79 0 0,41-82-617 0 0,-55 89 652 0 0,82-137-886 0 0,0-1 0 0 0,1 1 0 0 0,-1-1 0 0 0,1 1 0 0 0,0 0 0 0 0,0 0 0 0 0,1 0 0 0 0,0 0 0 0 0,0 0-1 0 0,-1 8 1 0 0,2-12-777 0 0,8 4-2492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69 11520 0 0,'-4'-3'177'0'0,"1"-1"0"0"0,0 0 0 0 0,-1 0 0 0 0,1 0 0 0 0,1 0 0 0 0,-1 0 0 0 0,-3-9 0 0 0,5 13-78 0 0,1-1 0 0 0,0 1 1 0 0,0 0-1 0 0,0-1 0 0 0,-1 1 1 0 0,1 0-1 0 0,0-1 0 0 0,0 1 1 0 0,0 0-1 0 0,0-1 1 0 0,0 1-1 0 0,0 0 0 0 0,0-1 1 0 0,0 1-1 0 0,0 0 0 0 0,0-1 1 0 0,0 1-1 0 0,0 0 0 0 0,0-1 1 0 0,0 1-1 0 0,0 0 0 0 0,0-1 1 0 0,0 1-1 0 0,0 0 0 0 0,0-1 1 0 0,1 1-1 0 0,-1 0 1 0 0,0-1-1 0 0,1 0 27 0 0,-1 0-1 0 0,1 0 1 0 0,-1 0 0 0 0,1 0-1 0 0,-1 0 1 0 0,0 1 0 0 0,0-1 0 0 0,1 0-1 0 0,-1 0 1 0 0,0-1 0 0 0,0 1-1 0 0,0 0 1 0 0,0-1 0 0 0,0 1-128 0 0,10-1 111 0 0,-9 2-89 0 0,0 0-1 0 0,0 0 1 0 0,0 0 0 0 0,0-1 0 0 0,0 1 0 0 0,0 0 0 0 0,0 0-1 0 0,0 0 1 0 0,0 0 0 0 0,0 0 0 0 0,0 1 0 0 0,0-1 0 0 0,0 0-1 0 0,0 0 1 0 0,-1 1 0 0 0,1-1 0 0 0,1 1 0 0 0,6 4 174 0 0,-1 1-1 0 0,0 0 1 0 0,0 0 0 0 0,-1 1-1 0 0,0 0 1 0 0,0 0 0 0 0,0 0 0 0 0,-1 1-1 0 0,4 9 1 0 0,7 6 15 0 0,-8-10-136 0 0,-1 1 0 0 0,-1 0-1 0 0,0 0 1 0 0,-1 0-1 0 0,0 1 1 0 0,5 29-1 0 0,-9-35 14 0 0,0 1 0 0 0,0-1 0 0 0,-1 12 0 0 0,1 11 268 0 0,1 25 227 0 0,-1-29-590 0 0,1 1-1 0 0,7 38 1 0 0,2 20-42 0 0,-7-71-466 0 0,0 23-1 0 0,-5-3-3691 0 0,-2-28-1986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3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17071 0 0,'0'0'786'0'0,"8"-1"254"0"0,57-30-794 0 0,-57 28-73 0 0,0 0-1 0 0,1 1 1 0 0,-1 0-1 0 0,0 1 0 0 0,1-1 1 0 0,-1 1-1 0 0,1 1 1 0 0,-1 0-1 0 0,18 2 0 0 0,27-2 427 0 0,-29 2-442 0 0,-14-2-109 0 0,1 1 1 0 0,-1 1 0 0 0,0 0 0 0 0,11 3 0 0 0,-17-4-404 0 0,0 0 0 0 0,0 0 0 0 0,0 0 0 0 0,8 0 0 0 0,-3 0-4047 0 0,1 0-2336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0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 13360 0 0,'-7'0'1209'0'0,"1"3"-994"0"0,1 0 3030 0 0,7 0-3204 0 0,-1 0 0 0 0,0 0 0 0 0,1 0 1 0 0,-1-1-1 0 0,1 1 0 0 0,0-1 0 0 0,-1 1 0 0 0,5 3 0 0 0,3 3-56 0 0,-2-1 76 0 0,0 0-1 0 0,0 0 1 0 0,0 1 0 0 0,7 13-1 0 0,-4-1 99 0 0,-1 0-1 0 0,-1 1 1 0 0,0-1-1 0 0,-2 1 1 0 0,4 26-1 0 0,-5-16-60 0 0,-2 1-1 0 0,-2 65 0 0 0,-7-19-49 0 0,2-43-5 0 0,2 65 1 0 0,2-98-128 0 0,0 0-1 0 0,0 0 1 0 0,0 0 0 0 0,1 0 0 0 0,-1 0-1 0 0,1 0 1 0 0,0 0 0 0 0,0 0 0 0 0,0 0 0 0 0,0 0-1 0 0,0-1 1 0 0,1 1 0 0 0,-1 0 0 0 0,1-1-1 0 0,0 1 1 0 0,-1-1 0 0 0,1 1 0 0 0,0-1 0 0 0,1 0-1 0 0,-1 0 1 0 0,0 0 0 0 0,1 0 0 0 0,3 2-1 0 0,7 3-1598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1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328 69 7368 0 0,'0'0'568'0'0,"-11"-13"6841"0"0,-10-8-4002 0 0,19 19-3408 0 0,0-1 1 0 0,-1 0 0 0 0,1 1-1 0 0,-1 0 1 0 0,1-1 0 0 0,-1 1-1 0 0,0 0 1 0 0,0 0 0 0 0,0 1-1 0 0,0-1 1 0 0,0 0 0 0 0,0 1-1 0 0,0 0 1 0 0,-1 0-1 0 0,-4-1 1 0 0,4 1 84 0 0,1 0-1 0 0,-1 1 1 0 0,0-1 0 0 0,0 1-1 0 0,0 0 1 0 0,0 0 0 0 0,1 0-1 0 0,-1 1 1 0 0,0-1 0 0 0,0 1-1 0 0,0 0 1 0 0,1 0-1 0 0,-1 1 1 0 0,-5 1 0 0 0,-4 4 273 0 0,-7 2 132 0 0,0 1-1 0 0,-24 16 0 0 0,35-20-442 0 0,5-3-42 0 0,0 0 0 0 0,-1 0 0 0 0,1 0-1 0 0,0 0 1 0 0,1 1 0 0 0,-1 0 0 0 0,0-1 0 0 0,1 1 0 0 0,0 1-1 0 0,-4 6 1 0 0,1 0 51 0 0,2-3-16 0 0,0 0 1 0 0,1 0-1 0 0,-1 1 0 0 0,2-1 0 0 0,-1 1 0 0 0,1 0 0 0 0,-2 14 0 0 0,4-11-15 0 0,0 1 0 0 0,0-1 0 0 0,2 1 0 0 0,-1-1 0 0 0,1 1 0 0 0,1-1 0 0 0,1 0 0 0 0,-1 0 0 0 0,2 0 0 0 0,0 0 0 0 0,0-1 0 0 0,1 0 0 0 0,0 0 0 0 0,1 0 0 0 0,0-1 0 0 0,1 0 0 0 0,0-1 0 0 0,1 1 0 0 0,0-1 0 0 0,0-1 0 0 0,1 0 0 0 0,17 11 0 0 0,-14-11-238 0 0,0-1-1 0 0,0-1 1 0 0,0-1-1 0 0,1 1 1 0 0,0-2-1 0 0,0 0 1 0 0,16 2-1 0 0,103 6-3963 0 0,-84-9 2313 0 0,-9 0-4623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39 17015 0 0,'0'0'388'0'0,"-7"-4"522"0"0,-3 2-401 0 0,-1 0 1 0 0,1 1 0 0 0,-20 0-1 0 0,30 0-487 0 0,1 0 1 0 0,-1 0-1 0 0,0 0 0 0 0,0 0 0 0 0,0 0 0 0 0,0 0 0 0 0,1 0 0 0 0,-1 0 0 0 0,1 1 0 0 0,-1-1 1 0 0,1-1-1 0 0,2-1 147 0 0,0 1 0 0 0,0 0 0 0 0,0 0-1 0 0,0 0 1 0 0,1 0 0 0 0,4-2 0 0 0,-6 5-104 0 0,-1-1 0 0 0,0 0 0 0 0,0 0 0 0 0,0 0-1 0 0,0 1 1 0 0,1-1 0 0 0,-1 1 0 0 0,0-1 0 0 0,0 1-1 0 0,0-1 1 0 0,0 1 0 0 0,0 0 0 0 0,0-1 0 0 0,0 1-1 0 0,0 0 1 0 0,0 0 0 0 0,1 1 0 0 0,0 0 63 0 0,10 10 120 0 0,0 0 0 0 0,-1 0 0 0 0,-1 1 0 0 0,16 24 0 0 0,-3-4-87 0 0,-5-5-89 0 0,22 45 1 0 0,-30-54-66 0 0,57 124-7 0 0,-22-44 0 0 0,-18-42 10 0 0,-3 2 0 0 0,22 82 0 0 0,-37-109-4 0 0,-3 0 1 0 0,0 1-1 0 0,-2 0 0 0 0,-2 0 1 0 0,-1 0-1 0 0,-4 44 1 0 0,3-77-7 0 0,-14 105 190 0 0,10-84-140 0 0,-1-1-1 0 0,0 0 1 0 0,-10 19 0 0 0,10-27-81 0 0,0 0-1 0 0,-1 0 1 0 0,0-1 0 0 0,-1 0-1 0 0,0 0 1 0 0,-1-1-1 0 0,0 0 1 0 0,-19 17 0 0 0,13-14-452 0 0,-5 4-1954 0 0,5-7-2447 0 0,-4 1-2445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5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87 920 0 0,'-8'-12'80'0'0,"7"10"767"0"0,0-1 0 0 0,0 1 0 0 0,0-1 0 0 0,0 1 0 0 0,1-1-1 0 0,-1 0 1 0 0,1 1 0 0 0,0-1 0 0 0,0 0 0 0 0,0 1 0 0 0,0-1 0 0 0,0 0 0 0 0,0 1 0 0 0,1-1 0 0 0,-1 0 0 0 0,2-3 0 0 0,-1 5-806 0 0,0-1 0 0 0,0 0 0 0 0,-1 0 0 0 0,1 1 0 0 0,0-1 0 0 0,1 1 0 0 0,-1-1 1 0 0,0 1-1 0 0,0-1 0 0 0,1 1 0 0 0,-1 0 0 0 0,1 0 0 0 0,-1-1 0 0 0,1 1 0 0 0,2-1 1 0 0,-3 2-15 0 0,0-1 0 0 0,1 1 0 0 0,-1 0 0 0 0,0-1 0 0 0,0 1 0 0 0,1 0 0 0 0,-1 0 0 0 0,0 0 1 0 0,1 0-1 0 0,-1 0 0 0 0,0 0 0 0 0,0 0 0 0 0,1 1 0 0 0,-1-1 0 0 0,0 0 0 0 0,0 1 0 0 0,1-1 0 0 0,-1 1 1 0 0,0-1-1 0 0,0 1 0 0 0,0 0 0 0 0,0 0 0 0 0,0-1 0 0 0,0 1 0 0 0,0 0 0 0 0,0 0 0 0 0,0 0 1 0 0,0 0-1 0 0,0 0 0 0 0,-1 0 0 0 0,1 0 0 0 0,0 0 0 0 0,-1 0 0 0 0,1 0 0 0 0,0 2 0 0 0,2 6 157 0 0,-1 0 0 0 0,0 0-1 0 0,-1 0 1 0 0,1-1-1 0 0,-2 1 1 0 0,1 0 0 0 0,-2 0-1 0 0,1 0 1 0 0,-3 14-1 0 0,-22 178 2453 0 0,8 8-1570 0 0,12-107-689 0 0,-1 194 597 0 0,6-282-959 0 0,2 151 248 0 0,6 19-70 0 0,-6-119-193 0 0,0-29 0 0 0,-6 67 0 0 0,2-61-111 0 0,3-34 50 0 0,-1 0 0 0 0,0 0-1 0 0,-1-1 1 0 0,0 1 0 0 0,0 0-1 0 0,-1-1 1 0 0,-4 13 0 0 0,-10 13-3194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4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21 16184 0 0,'-3'-2'136'0'0,"-1"0"1"0"0,1 0-1 0 0,-1 0 1 0 0,0 0 0 0 0,1 1-1 0 0,-1 0 1 0 0,0 0-1 0 0,0 0 1 0 0,0 0 0 0 0,0 0-1 0 0,0 1 1 0 0,-7 0-1 0 0,-105-4-894 0 0,114 4 729 0 0,1 0 0 0 0,0 0 0 0 0,-1 0 0 0 0,1 1 0 0 0,0-1 0 0 0,-1 0 0 0 0,1 1 0 0 0,0-1 0 0 0,-3 2 0 0 0,4-2 33 0 0,-1 0-1 0 0,0 1 0 0 0,0-1 0 0 0,1 0 0 0 0,-1 1 0 0 0,0-1 0 0 0,0 1 0 0 0,1 0 0 0 0,-1-1 1 0 0,0 1-1 0 0,1-1 0 0 0,-1 1 0 0 0,1 0 0 0 0,-1-1 0 0 0,1 1 0 0 0,-1 0 0 0 0,1 0 0 0 0,0 0 0 0 0,-1-1 1 0 0,1 1-1 0 0,0 0 0 0 0,-1 0 0 0 0,1 0 0 0 0,0 0 0 0 0,0 1 0 0 0,-1 2 98 0 0,-1 5 89 0 0,0 0 0 0 0,1 0 0 0 0,0 0 0 0 0,1 0 0 0 0,0 0-1 0 0,1 14 1 0 0,0 6 171 0 0,-7 265 2447 0 0,6-44-1838 0 0,10-168-672 0 0,-3-24-135 0 0,-4-26-83 0 0,6 92 111 0 0,-13 39-135 0 0,4-159-217 0 0,0 0 0 0 0,-1-1 0 0 0,1 1 0 0 0,0 0 0 0 0,-1-1 0 0 0,0 1 0 0 0,0 0 1 0 0,-3 5-1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61 20471 0 0,'0'0'464'0'0,"-1"0"-287"0"0,0 0-1 0 0,0 0 1 0 0,0 0-1 0 0,-1-1 1 0 0,1 1 0 0 0,0 0-1 0 0,0-1 1 0 0,0 1-1 0 0,-2-2 1 0 0,5-1-192 0 0,1-1 1 0 0,0 1 0 0 0,0 0 0 0 0,0 0-1 0 0,0 0 1 0 0,0 0 0 0 0,1 1 0 0 0,0-1 0 0 0,-1 1-1 0 0,1 0 1 0 0,0 0 0 0 0,0 0 0 0 0,0 1-1 0 0,0 0 1 0 0,5-2 0 0 0,9-1 91 0 0,1 0 0 0 0,21-1-1 0 0,-30 4 35 0 0,10-1-27 0 0,-1 1 0 0 0,1 1-1 0 0,0 1 1 0 0,0 1 0 0 0,36 7 0 0 0,-34-4-32 0 0,-1 1 1 0 0,33 13-1 0 0,-36-11-29 0 0,7 2 91 0 0,-2 1 0 0 0,33 20 0 0 0,-40-20 0 0 0,90 65-575 0 0,-95-67 315 0 0,0 1 1 0 0,-1 0-1 0 0,0 0 0 0 0,-1 1 0 0 0,0 1 0 0 0,13 22 0 0 0,-20-31 129 0 0,-1-1-1 0 0,0 1 0 0 0,0 0 1 0 0,0 0-1 0 0,0 0 0 0 0,0 0 1 0 0,-1 0-1 0 0,1 0 0 0 0,-1 1 1 0 0,0-1-1 0 0,0 0 1 0 0,0 0-1 0 0,-1 0 0 0 0,0 4 1 0 0,0-1 8 0 0,-1-1 1 0 0,0 0 0 0 0,0-1 0 0 0,0 1 0 0 0,0 0 0 0 0,-1-1 0 0 0,-6 9 0 0 0,0-2 36 0 0,0-1 0 0 0,-1 0 0 0 0,-1-1 1 0 0,1 0-1 0 0,-21 12 0 0 0,22-15-23 0 0,-76 44 95 0 0,69-41-277 0 0,-1-2 1 0 0,0 0-1 0 0,-26 7 1 0 0,-28-1-1883 0 0,41-10-3671 0 0,13-3-279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8 17391 0 0,'-12'-6'1888'0'0,"10"6"-2007"0"0,1-1-1 0 0,-1 1 0 0 0,0 0 0 0 0,1 0 1 0 0,-1-1-1 0 0,0 1 0 0 0,1 1 0 0 0,-1-1 1 0 0,0 0-1 0 0,1 0 0 0 0,-1 0 0 0 0,0 1 1 0 0,1-1-1 0 0,-1 1 0 0 0,0 0 0 0 0,1-1 1 0 0,-1 1-1 0 0,1 0 0 0 0,0 0 0 0 0,-1 0 1 0 0,-1 1-1 0 0,1 0 50 0 0,-12 9 192 0 0,0 2 0 0 0,1 0 0 0 0,1 0 0 0 0,-16 23-1 0 0,16-21 296 0 0,-86 124 2116 0 0,68-91-2060 0 0,-2 2 26 0 0,1 1-1 0 0,-41 98 1 0 0,49-87-347 0 0,2 2 0 0 0,-16 84-1 0 0,33-121 31 0 0,0 1 0 0 0,2-1-1 0 0,0 1 1 0 0,2 0 0 0 0,2-1 0 0 0,0 1-1 0 0,2 0 1 0 0,9 35 0 0 0,-10-54-180 0 0,0-1 1 0 0,0 1 0 0 0,1-1-1 0 0,0 0 1 0 0,0 0-1 0 0,1-1 1 0 0,0 1-1 0 0,0-1 1 0 0,12 12-1 0 0,-8-11 144 0 0,1 0-1 0 0,0 0 1 0 0,0-1 0 0 0,0 0-1 0 0,1-1 1 0 0,15 7-1 0 0,-5-4-767 0 0,1-2-1 0 0,38 10 0 0 0,43-2-8013 0 0,-77-12 2262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5528 0 0,'0'0'497'0'0,"-8"13"70"0"0,6-8 1413 0 0,1 0-1 0 0,-1 0 1 0 0,1 1 0 0 0,-1 9 0 0 0,1 3-166 0 0,2 22 1 0 0,0-9-2129 0 0,-1 5 300 0 0,4 133 213 0 0,-1-11 891 0 0,-3-148-1025 0 0,0 17 144 0 0,5 27-1 0 0,-4-43-425 0 0,1-1-1 0 0,0 1 1 0 0,1-1-1 0 0,0 0 1 0 0,7 14-1 0 0,-4-14-1401 0 0,0-4-2979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6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75 19895 0 0,'0'0'455'0'0,"0"-2"-241"0"0,-1 1 0 0 0,1-1 0 0 0,0 0-1 0 0,0 0 1 0 0,0 1 0 0 0,0-1 0 0 0,0-3 0 0 0,6 0-220 0 0,1-1 0 0 0,-1 1 0 0 0,1 1 0 0 0,1-1 1 0 0,-1 1-1 0 0,1 1 0 0 0,-1-1 0 0 0,14-3 0 0 0,-8 3-95 0 0,0 1 0 0 0,0 0 0 0 0,0 1 0 0 0,25 0 0 0 0,-16 2 165 0 0,-1 2 0 0 0,0 1 0 0 0,0 0 0 0 0,0 2 0 0 0,27 8 0 0 0,-40-10 8 0 0,0 0 0 0 0,-1 0 0 0 0,0 1 0 0 0,0 0 0 0 0,0 0 0 0 0,0 1 0 0 0,8 7 0 0 0,-14-10-72 0 0,1 0 0 0 0,-1 1 0 0 0,0-1 0 0 0,0 1 0 0 0,0-1 0 0 0,0 1 0 0 0,0-1 0 0 0,0 1 0 0 0,-1 0 0 0 0,1-1 0 0 0,-1 1 0 0 0,0 4 0 0 0,1-1 0 0 0,-2-1 0 0 0,1 1 0 0 0,0 0 0 0 0,-1-1 0 0 0,-2 7 0 0 0,0-3 7 0 0,0-1 1 0 0,-1 1-1 0 0,0-1 0 0 0,0 0 0 0 0,0 0 0 0 0,-1-1 0 0 0,-1 1 0 0 0,-11 12 0 0 0,4-8 9 0 0,0 0 0 0 0,0-1 0 0 0,-26 16 0 0 0,25-19-16 0 0,0 0 0 0 0,-1-1 0 0 0,-23 9 0 0 0,29-13-12 0 0,5 2-48 0 0,4-3 0 0 0,2 0 38 0 0,-1-2 8 0 0,-1 0 0 0 0,1 0 1 0 0,0 0-1 0 0,-1 1 1 0 0,1-1-1 0 0,0 0 1 0 0,0 0-1 0 0,-1 0 0 0 0,1 0 1 0 0,0 0-1 0 0,0 0 1 0 0,-1-1-1 0 0,1 1 1 0 0,0 0-1 0 0,0 0 0 0 0,0-1 1 0 0,8 0-55 0 0,36 13 43 0 0,-35-9-213 0 0,0 0 0 0 0,20 3 0 0 0,-21-4 221 0 0,0 0 0 0 0,1 0 1 0 0,-1 1-1 0 0,0 0 0 0 0,-1 0 0 0 0,1 1 0 0 0,0 0 0 0 0,-1 1 0 0 0,0 0 0 0 0,0 0 0 0 0,-1 1 0 0 0,1 0 0 0 0,-1 0 0 0 0,0 1 0 0 0,-1-1 0 0 0,7 9 0 0 0,-4-2 15 0 0,-5-7-17 0 0,1 1-1 0 0,-1-1 1 0 0,6 13-1 0 0,-6-8-34 0 0,1 1-1 0 0,-2-1 0 0 0,5 21 1 0 0,-7-26 48 0 0,-1 0-1 0 0,0 0 1 0 0,1 0 0 0 0,-2 0 0 0 0,1 0 0 0 0,-1 0 0 0 0,0 0 0 0 0,0 0-1 0 0,-3 8 1 0 0,1-5 6 0 0,2-6 8 0 0,0 0-1 0 0,0-1 1 0 0,0 1-1 0 0,0-1 1 0 0,0 1-1 0 0,-1-1 1 0 0,-1 3-1 0 0,0 0 8 0 0,0-1 0 0 0,-1 0 0 0 0,1-1 0 0 0,-1 1 0 0 0,1-1 0 0 0,-1 1 0 0 0,0-1 0 0 0,0 0 0 0 0,-1 0-1 0 0,-6 3 1 0 0,-15 5 15 0 0,1-1-1 0 0,-41 9 0 0 0,-56 6 57 0 0,-8 3-92 0 0,108-22-285 0 0,0-1 0 0 0,-1 0-1 0 0,-40 1 1 0 0,62-6-392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8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20 13536 0 0,'-7'-8'963'0'0,"-1"0"-426"0"0,6 7-534 0 0,0 1 0 0 0,-1-1 0 0 0,1 0 0 0 0,0 1 0 0 0,0 0 0 0 0,-1-1 0 0 0,1 1 0 0 0,-4 0 1 0 0,4 1 65 0 0,-3 4 52 0 0,4-4 409 0 0,2 3-305 0 0,0-1 1 0 0,1 1-1 0 0,-1-1 1 0 0,1 1-1 0 0,-1-1 0 0 0,1 0 1 0 0,4 6-1 0 0,-1-1 251 0 0,2 5-7 0 0,-1 0 1 0 0,-1 0-1 0 0,0 0 0 0 0,3 16 0 0 0,10 57 704 0 0,-17-79-1092 0 0,2 15 171 0 0,0 24 0 0 0,-2-18-149 0 0,0 21-7 0 0,-3 0 1 0 0,-11 74-1 0 0,-30 91-512 0 0,22-147-872 0 0,7-30-4319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49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352 140 13736 0 0,'0'0'1245'0'0,"0"-1"-1026"0"0,-1 0-182 0 0,1 1 0 0 0,-1-1 1 0 0,1 0-1 0 0,-1 0 0 0 0,1 1 1 0 0,0-1-1 0 0,-1 0 1 0 0,1 0-1 0 0,0 0 0 0 0,0 1 1 0 0,-1-1-1 0 0,1 0 0 0 0,0 0 1 0 0,0 0-1 0 0,0 0 0 0 0,0 0 1 0 0,0 1-1 0 0,1-3 1 0 0,-1-1 214 0 0,-3-37 2357 0 0,3 33-2366 0 0,0 0 0 0 0,-1 0 0 0 0,0 1 0 0 0,0-1 0 0 0,-1 0-1 0 0,-4-12 1 0 0,6 19-223 0 0,0 1-1 0 0,-1-1 1 0 0,1 0-1 0 0,-1 1 1 0 0,1-1-1 0 0,-1 1 1 0 0,1-1-1 0 0,-1 1 0 0 0,0-1 1 0 0,1 1-1 0 0,-1-1 1 0 0,0 1-1 0 0,1-1 1 0 0,-1 1-1 0 0,0 0 1 0 0,1-1-1 0 0,-1 1 0 0 0,0 0 1 0 0,0 0-1 0 0,1 0 1 0 0,-1 0-1 0 0,0-1 1 0 0,0 1-1 0 0,1 0 1 0 0,-1 0-1 0 0,0 1 0 0 0,0-1 1 0 0,0 0-1 0 0,0 0 1 0 0,-24 7 445 0 0,22-6-403 0 0,-4 3 32 0 0,0 0-1 0 0,0 0 1 0 0,0 0-1 0 0,-9 9 1 0 0,1-1-81 0 0,-8 7-14 0 0,2 0 0 0 0,1 2 0 0 0,-33 41 1 0 0,33-38-10 0 0,9-10-10 0 0,1 0-1 0 0,0 1 1 0 0,1 0 0 0 0,1 1 0 0 0,0 0-1 0 0,1 0 1 0 0,-6 21 0 0 0,10-25 54 0 0,0 1 0 0 0,0-1 0 0 0,1 1 0 0 0,1-1 0 0 0,0 1 1 0 0,1-1-1 0 0,0 1 0 0 0,1-1 0 0 0,0 1 0 0 0,6 21 0 0 0,-1-8-52 0 0,-4-19-5 0 0,-1 0 0 0 0,1 0 1 0 0,0 0-1 0 0,1-1 0 0 0,0 1 1 0 0,0-1-1 0 0,7 11 0 0 0,1-1 26 0 0,-9-12-80 0 0,1 0 0 0 0,-1 1-1 0 0,1-1 1 0 0,1-1 0 0 0,-1 1 0 0 0,1 0 0 0 0,-1-1 0 0 0,1 0 0 0 0,0 0 0 0 0,0 0 0 0 0,0 0-1 0 0,8 3 1 0 0,-2-3-590 0 0,0 0-1 0 0,0-1 1 0 0,0 0-1 0 0,1 0 0 0 0,-1-1 1 0 0,1-1-1 0 0,-1 0 1 0 0,1 0-1 0 0,14-3 1 0 0,-3-1-737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5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 20215 0 0,'-10'-7'1539'0'0,"9"7"-1523"0"0,1-1 0 0 0,-1 1 0 0 0,1-1 0 0 0,-1 1 0 0 0,1-1 0 0 0,-1 0 0 0 0,1 1 0 0 0,0-1 0 0 0,-1 1 0 0 0,1-1 0 0 0,0 0 0 0 0,-1 1 0 0 0,1-1 0 0 0,0 0 0 0 0,0 1 0 0 0,-1-1 0 0 0,1 0 0 0 0,0 0 0 0 0,0 1 0 0 0,0-1 0 0 0,0 0-1 0 0,0 1 1 0 0,0-1 0 0 0,0 0 0 0 0,0 0 0 0 0,0 1 0 0 0,1-1 0 0 0,-1 0 0 0 0,0 1 0 0 0,0-1 0 0 0,1 0 0 0 0,-1 1 0 0 0,1-2 0 0 0,1 0-100 0 0,-1 0 0 0 0,1 0 0 0 0,0 0 0 0 0,0 0-1 0 0,1 1 1 0 0,3-4 0 0 0,0 1 259 0 0,-5 4-167 0 0,0-1 0 0 0,0 1 0 0 0,0 0 0 0 0,0-1 0 0 0,0 1 0 0 0,0 0 0 0 0,0 0 0 0 0,0 0 0 0 0,0 0 0 0 0,0 0 0 0 0,1 0 0 0 0,-1 0 0 0 0,0 0 0 0 0,0 0 0 0 0,1 1 0 0 0,18 4-238 0 0,-17-4 200 0 0,2 1 41 0 0,0 0 1 0 0,-1 0-1 0 0,1 1 0 0 0,0 0 0 0 0,-1 0 0 0 0,0 0 0 0 0,0 0 0 0 0,7 7 0 0 0,28 35 621 0 0,-31-35-476 0 0,40 62 719 0 0,-25-35-494 0 0,10 16 195 0 0,36 76 0 0 0,-58-109-380 0 0,0-1 0 0 0,2 0 0 0 0,22 25 0 0 0,6 9 106 0 0,-5-5-281 0 0,-20-29-79 0 0,-1 2-1 0 0,-1 0 1 0 0,-1 1 0 0 0,19 42 0 0 0,-24-43 106 0 0,-1 1 0 0 0,7 39 0 0 0,-12-49-27 0 0,-1-1 0 0 0,-1 2 0 0 0,1-1 0 0 0,-2 0 0 0 0,0 0 0 0 0,0 0 0 0 0,-4 12 0 0 0,5-23-21 0 0,-3 13-35 0 0,0-1 0 0 0,-1 0 0 0 0,0 0 0 0 0,-1-1 0 0 0,-1 1 0 0 0,0-1 0 0 0,-8 12 0 0 0,3-9-4 0 0,0-1 0 0 0,-2 0 0 0 0,0-1 0 0 0,-24 20 1 0 0,34-30-15 0 0,-59 42-29 0 0,54-41-201 0 0,1 1 0 0 0,-1-2 0 0 0,0 1 0 0 0,0-1 0 0 0,0 0 0 0 0,-15 3 0 0 0,4-5-1463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0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 1 15176 0 0,'0'0'1518'0'0,"1"0"-1387"0"0,4 0-67 0 0,-3 0 528 0 0,12 10 678 0 0,5 13-939 0 0,-16-19-259 0 0,1 0 1 0 0,-1 0-1 0 0,1 0 0 0 0,6 6 0 0 0,-2-3 312 0 0,1 1 0 0 0,-1-1 0 0 0,0 2-1 0 0,10 14 1 0 0,-14-18-248 0 0,-1 1 1 0 0,1 0-1 0 0,-1 0 1 0 0,-1 1-1 0 0,1-1 1 0 0,-1 1-1 0 0,3 9 0 0 0,-5-11-118 0 0,1-1-1 0 0,-1 1 0 0 0,0 0 0 0 0,0-1 0 0 0,0 1 0 0 0,-1 0 1 0 0,1-1-1 0 0,-1 1 0 0 0,0-1 0 0 0,-1 1 0 0 0,1-1 0 0 0,-3 6 1 0 0,-2 1 52 0 0,0 0 0 0 0,0 0-1 0 0,-1-1 1 0 0,0 0 0 0 0,-1 0 0 0 0,-17 16 0 0 0,17-19-329 0 0,1-1 1 0 0,-2 0-1 0 0,-12 8 0 0 0,14-10-755 0 0,0-1-1 0 0,0 0 1 0 0,0-1 0 0 0,-1 1-1 0 0,-8 1 1 0 0,2-2-5887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8:36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0 13304 0 0,'0'0'605'0'0,"0"1"-9"0"0,-1 1-556 0 0,0-1-1 0 0,0 1 1 0 0,0-1 0 0 0,0 1-1 0 0,0-1 1 0 0,1 1 0 0 0,-1 0-1 0 0,1-1 1 0 0,-1 4-1 0 0,1-5-27 0 0,0 1 0 0 0,0-1 0 0 0,0 1 0 0 0,0-1 0 0 0,1 0 0 0 0,-1 1 0 0 0,0-1 0 0 0,0 0 0 0 0,1 1 0 0 0,-1-1-1 0 0,0 0 1 0 0,0 1 0 0 0,1-1 0 0 0,-1 0 0 0 0,0 0 0 0 0,1 1 0 0 0,-1-1 0 0 0,0 0 0 0 0,1 0 0 0 0,-1 0 0 0 0,1 1-1 0 0,0-1 1 0 0,2 2 143 0 0,-2-1 287 0 0,11 1 524 0 0,-8-2-790 0 0,0 1 0 0 0,1 0 0 0 0,-1 0 0 0 0,0 0 0 0 0,0 0 1 0 0,0 1-1 0 0,1-1 0 0 0,-2 1 0 0 0,1 0 0 0 0,0 1 0 0 0,0-1 0 0 0,-1 1 0 0 0,1-1 0 0 0,-1 1 0 0 0,0 0 0 0 0,0 0 0 0 0,0 1 0 0 0,4 4 0 0 0,1 3-8 0 0,-6-8-111 0 0,0 0 0 0 0,0 1-1 0 0,0-1 1 0 0,0 0 0 0 0,3 7-1 0 0,-3-2 69 0 0,1 0 0 0 0,-1-1 1 0 0,0 1-1 0 0,-1 1 0 0 0,0-1 0 0 0,0 0 0 0 0,-1 0 0 0 0,0 0 0 0 0,0 0 0 0 0,-1 1 0 0 0,0-1 0 0 0,0 0 0 0 0,-1 0 0 0 0,0 0 0 0 0,0 0 0 0 0,-1-1 0 0 0,0 1 0 0 0,-6 9 0 0 0,6-13-48 0 0,0 1-1 0 0,0-1 1 0 0,-1 0-1 0 0,0 0 0 0 0,0-1 1 0 0,0 1-1 0 0,0-1 1 0 0,0 0-1 0 0,-1 0 0 0 0,1 0 1 0 0,-1-1-1 0 0,0 1 1 0 0,0-1-1 0 0,-8 2 0 0 0,-2 0-359 0 0,1 0 0 0 0,0-1 0 0 0,-1-1 0 0 0,-16 0 0 0 0,3-1-584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26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380 242 10592 0 0,'-2'-5'141'0'0,"1"1"-1"0"0,0 0 1 0 0,0 0 0 0 0,0-1 0 0 0,1 1 0 0 0,-1 0 0 0 0,1-1 0 0 0,0 1-1 0 0,1-6 1 0 0,0-6 427 0 0,-2 14-525 0 0,1 1 1 0 0,-1-1-1 0 0,1 0 1 0 0,-1 0 0 0 0,0 1-1 0 0,1-1 1 0 0,-1 0-1 0 0,0 1 1 0 0,-2-3-1 0 0,1 2 111 0 0,1 0 0 0 0,0-1 0 0 0,0 1-1 0 0,0 0 1 0 0,0 0 0 0 0,-1-4 0 0 0,-4-22 1270 0 0,0-16-335 0 0,3 29-892 0 0,3 13-149 0 0,-1-1 0 0 0,1 1-1 0 0,-1 0 1 0 0,0-1 0 0 0,0 1 0 0 0,0 0-1 0 0,0-1 1 0 0,0 1 0 0 0,0 0 0 0 0,-1 0-1 0 0,1 0 1 0 0,-1 0 0 0 0,1 0 0 0 0,-1 1-1 0 0,0-1 1 0 0,0 0 0 0 0,1 1-1 0 0,-5-3 1 0 0,2 2 66 0 0,1 0 0 0 0,-1 1 0 0 0,0-1 0 0 0,0 1 0 0 0,0 0 0 0 0,0 0 0 0 0,0 1 0 0 0,0-1 0 0 0,0 1 0 0 0,-7 0-1 0 0,4 1-13 0 0,1-1-1 0 0,-1 1 1 0 0,1 0-1 0 0,0 1 0 0 0,0-1 1 0 0,0 1-1 0 0,0 1 0 0 0,0-1 1 0 0,0 1-1 0 0,0 0 0 0 0,1 0 1 0 0,0 0-1 0 0,-1 1 0 0 0,-8 8 1 0 0,-3 9 93 0 0,1 0 0 0 0,1 1 1 0 0,1 1-1 0 0,0 1 0 0 0,2-1 1 0 0,1 2-1 0 0,-12 38 0 0 0,12-29-76 0 0,1 1-1 0 0,2 0 0 0 0,2 1 1 0 0,1 0-1 0 0,2 0 1 0 0,1 41-1 0 0,4-46 57 0 0,1 0-1 0 0,2 0 1 0 0,1-1-1 0 0,1 0 1 0 0,1 0-1 0 0,2-1 1 0 0,1 0-1 0 0,1-1 1 0 0,22 37-1 0 0,-24-49-151 0 0,3 6 58 0 0,23 28-1 0 0,-31-43-87 0 0,1-1 0 0 0,0 1 0 0 0,1-1 0 0 0,0-1 0 0 0,0 1 0 0 0,0-1-1 0 0,0-1 1 0 0,9 5 0 0 0,-2-2-646 0 0,1-2 0 0 0,20 7 0 0 0,-3-6-7483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7T19:49:2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7560 3698 806 0,'11'0'72'0,"-4"0"-58"16,3-6-14-16,4 6 0 0,-3-3 95 0,3-4 16 0,-3 7 3 15,3-3 1-15,0-3-51 0,0 3-11 0,0-3-1 0,4-4-1 16,-1 7-38-16,1-3-13 0,-7-4 9 0,6 1-9 16,-3 9 0-16,4-9 0 0,-7 2 0 0,3-2 0 15,-4 9 0-15,-3-3 0 0,4-3 0 0,-11 6 0 16,0 0 0-16,0 0 15 0,0 0-3 0,0 0 0 16,0 0 26-16,0 0 5 0,-7 6 1 0,-4-3 0 15,4 6 6-15,-7-9 2 0,0 10 0 0,-7-4 0 16,3-6-4-16,-3 3 0 0,-4 10 0 0,1-13 0 0,-5 3 8 15,5 3 0-15,-8-3 1 0,4-3 0 16,-4 10-10-16,4-10-3 0,0 6 0 0,-4-6 0 0,0 3-30 0,-3-3-6 16,-1 0-8-16,1 6 11 0,-7-3-11 0,3 7 0 15,0-10 0-15,-3 6 0 0,3-6 0 16,0 6 0-16,4-2-12 0,3-4 12 0,-3-4 0 16,3 4 0-16,4-6 0 0,-7 6 0 0,3 0 0 0,4 0 0 15,-4 0 0-15,7-6 0 0,-10 6 0 0,10-3 0 16,1 3 0-16,-1 0 8 0,4-7-8 0,0 7 0 15,3 0 0-15,0 0 0 0,4 0 9 0,4 0-9 16,-4 0 10-16,3 0-10 0,0 0 0 0,8 0 0 16,-11 0 0-16,14 0 0 0,0 0 0 0,0 0 0 15,0 0 0-15,0 0 0 0,0 0 0 0,0 0 0 16,0 0 0-16,0 0 0 0,14 0 0 0,-4 0 0 0,1-3 0 16,3-3 0-16,0 3 0 0,7-3 0 15,-6 3 0-15,6-4 0 0,3-2 0 0,1 6 8 16,0-10-8-16,3 10 9 0,4-6-9 0,-4 2 0 0,4-11 9 0,-4 8-9 15,4 1 0-15,-11-7 9 0,7 7-9 0,0-4 0 16,-7 4 9-16,4-7-9 0,-7 7 0 16,3-7 9-16,-3 7-9 0,-1-1 0 0,-6-6 9 0,-1 7-9 15,1 6 18-15,0-7-1 0,-11 4 0 0,3-3 0 16,-3 6-9-16,0 3-8 0,-3 0 12 0,3-13-12 16,-11 10 0-16,7 3 0 0,-3 0 0 0,4-6 0 15,-8 3 0-15,4 3 0 0,-3 0 0 0,3 0 0 16,-7 0 8-16,3 0-8 0,-3 0 0 0,0 3 0 15,0 3 0-15,-1-6 0 0,-2 3 0 0,3 3 0 16,-4 1 0-16,-3 2 0 0,0 4 0 0,0-4 0 16,-1 0 0-16,-2 7 0 0,-1 3 0 15,-7 0 0-15,8 3 0 0,-5-10 0 16,5 7 0-16,-1 0 0 0,4 3 0 0,0-3-11 16,-1-7 11-1,5 4-10-15,-1 0 18 0,11-4 4 0,-7-3 1 0,3 7 0 16,4-6 3-16,4 8 0 0,3-11 0 0,0 2 0 0,0 0 7 0,10-2 1 0,1-4 1 15,10 6 0-15,7-2 3 0,-3 2 0 0,3-6 0 0,4 7 0 0,7 5-28 0,7-5 0 16,-11 8 0-16,7-2 0 16,1-13-82-16,-1 13-12 0,0 0-2 0,1-4-1040 0</inkml:trace>
  <inkml:trace contextRef="#ctx0" brushRef="#br0" timeOffset="1078.08">8082 7972 1670 0,'0'0'148'0,"0"-6"-118"0,0-3-30 0,0 9 0 15,0-4 109-15,0-2 16 0,0-3 3 0,-3-1 1 16,3 10-105-16,0 0-24 0,0 0 0 0,0 0 0 15,-4-3-8-15,-6-3 8 0,2 6-13 0,-2 0 5 0,-1-6-2 0,-3 6 0 16,0 0 0-16,-7 0 0 16,0 0 10-16,-7 6 0 0,-1-6 0 0,-2 0-8 0,-1 0 21 0,-3 0 5 15,-1 0 1-15,8 0 0 0,-11 0 33 0,4 0 8 16,0 0 0-16,3 6 1 0,-3-6-16 0,-1 0-3 16,8 0-1-16,-11 0 0 0,1 0-27 0,-1 0-6 15,0 3 0-15,-3-3-8 0,3 0 0 0,0 7 0 16,0-4 0-16,4-3 0 0,-7 6 10 0,3-3-10 15,3 3 8-15,5-2-8 0,-1 2 0 0,0-3 0 16,4-3 0-16,0 0 0 0,3 6 0 0,0-6 0 16,8 0 0-16,-1 0 0 0,11 0 8 0,-7 0-8 0,3 0 8 15,11 0-8-15,0 0 20 0,0 0-2 16,0-9 0-16,0 3 0 0,7-4-18 0,4 1 0 16,-4-1 0-16,7 1 0 0,0 0 0 0,4 2 0 15,-4-5 0-15,4 2 0 0,-1-5 0 0,8 5 0 16,-11 4 0-16,7-3 0 0,4 5 0 0,-7-5 0 0,3 3 0 15,0-4 0-15,7 10 0 0,-7-9 0 0,4 9 9 0,-4-6-9 16,4 3 9-16,-7-4-9 16,3 4 8-16,0-3-8 0,-11 3 0 0,8 3-12 0,-4-7 0 0,-3 7 1 15,-4 0 11-15,-7 0 0 16,0 0 0-16,0 0 0 0,7-3 13 0,-7 3-1 0,0 0-1 0,0 0 0 16,0 0 7-16,0 0 2 0,-7-6 0 0,-4 6 0 15,-6 0-20-15,-1 0-11 0,-3 0 2 0,-7 6 0 16,3-3 9-16,-10 4 0 0,3 2 0 0,-3 1 0 15,-1-1 8-15,-3 0 1 0,4 1 0 0,-4 5 0 16,1-2-9-16,2 3 0 0,1-1 0 0,3-2 0 0,4-4 0 0,3 7-14 16,8 3 3-16,3-4 1 0,0-2 18 0,3 9 3 15,0-3 1-15,8 0 0 0,-4-1-3 0,3 1 0 16,1 0 0-16,3-3 0 0,3 3-1 0,1-4 0 16,3-2 0-16,3 2 0 0,1 1-8 0,3-3-12 15,4-4 2-15,3 0 1 16,4 7-134-16,-1-6-26 15</inkml:trace>
  <inkml:trace contextRef="#ctx0" brushRef="#br0" timeOffset="5096.16">10026 3485 633 0,'0'0'56'0,"0"0"-44"15,0 0-12-15,0 0 0 0,0 0 127 0,0 0 23 16,0 0 5-16,0 0 1 0,0 0-97 16,0 0-19-16,0 0-4 0,0 0-1 0,0 0-9 0,0 0-2 15,0 0 0-15,-4 0 0 0,4 0-24 0,0-9 0 16,0 9 0-16,-3-10-11 0,3 10 11 0,0 0 0 16,0 0 8-16,-4-6-8 0,1-4 0 0,3 10 0 15,0 0 0-15,-11 0 8 0,4-3 12 0,0-3 4 16,-3 6 0-16,-1 0 0 0,0-3 0 0,-3 3 0 15,4 0 0-15,-1 0 0 0,-3 0 2 0,3 0 1 16,-6 0 0-16,3 0 0 0,3 0 9 0,-3 0 3 16,0 0 0-16,3 0 0 0,-3 0 1 0,7 3 0 15,-7-3 0-15,3 0 0 0,1 9-23 0,-1-9-4 16,1 10-1-16,-1-4 0 0,1 4-12 0,-1-1 0 16,4 0 0-16,-4 7 0 0,4-7 0 0,0 1 0 0,0 6 0 15,-3-4 0-15,2 4-8 0,1-1 8 0,4 7 0 16,-4-6 0-16,3 0 0 0,-3 3 11 0,4-1 0 15,-1 1 0-15,1 0-11 0,-1 6-16 0,4-9 4 0,0-4 1 16,0 4 21-16,4-7 4 0,-1 1 1 0,1-1 0 16,-1 1 7-16,-3-10 2 0,7 6 0 0,4-3 0 15,-4-3-9-15,4 9-2 0,-1-9 0 0,4-9 0 16,-3 6-5-16,6-3 0 0,-2-4-8 0,2 1 12 16,1-1-12-16,-1-5 0 0,1 5 8 0,0-2-8 15,-1-4 0-15,1 0 0 0,-4 4 0 0,0-4 0 16,0 0 0-16,0-2 0 0,-3 5 0 0,0 4 0 15,-4-7 14-15,3 0 0 0,1 7 0 0,-4 0 0 16,0 5-14-16,0-2 0 0,0 0 0 0,0-4 0 0,-7 10 0 16,0 0 0-16,0 0 0 0,0 0 0 0,4-3 0 0,-4 3 14 15,0 0-4-15,0 0-1 0,0 0-9 0,0 0 0 16,7-6 0-16,-7 6 0 16,0 0 0-16,0 0 0 0,0 0 8 0,0 0-8 0,0 9 12 0,-4 1-2 15,4-4-1-15,-3 4 0 16,-1 8-9-16,-3-2-9 0,0 0 9 0,0-4-13 0,3 13 13 0,-6-6 0 15,-1 9 0-15,1 4-9 0,-4-4 9 0,-4 0 0 16,0 7 0-16,-3-1 0 0,4-2 0 0,-5 2 0 16,1 1 0-16,4-1 0 0,-1 4 0 0,-3-4 8 15,0 4-8-15,3-4 0 0,-3 10 0 0,3-9 0 0,0-4 0 0,4 4 0 16,-3-4 0-16,6-3 0 0,1-6 0 0,3 3 8 16,-1-9-8-16,5-4 11 0,3 4-11 0,3-7 12 15,-3 7 4-15,8-13 0 0,2 7 1 0,4-1 0 16,0-3-8-16,7 1-1 0,4-4-8 0,3 6-709 15,8 1-149-15</inkml:trace>
  <inkml:trace contextRef="#ctx0" brushRef="#br0" timeOffset="15984.22">10202 7831 1234 0,'0'0'55'0,"0"0"11"0,0 0-53 0,0 0-13 16,0 0 0-16,4-9 0 0,-1 6 79 0,-3 3 13 15,0 0 2-15,0 0 1 0,7-7-57 0,-7 7-11 16,8-3-3-16,-8 3 0 0,0 0-24 0,0 0 8 15,7 0-8-15,-7 0 0 0,0 0 8 0,0 0-8 16,0 0 8-16,0 0-8 0,0 0 8 0,0 0-8 16,0 0 8-16,0 0-8 0,3-6 39 0,-3 6 2 15,0-6 1-15,0 6 0 0,0 0 10 0,0-10 3 16,0 7 0-16,0-6 0 0,-3 2-20 0,3-2-4 0,-4 6-1 0,4-3 0 16,-7-1-4-16,3 4-1 0,4 3 0 0,-3-6 0 15,-4 3-15-15,3-3-10 0,4 6 12 0,-3 0-12 16,-4 0 0-16,7 0 0 0,-7-4 0 0,7 4 0 15,-7 4 10-15,7-4-10 0,-7 0 8 0,3 9-8 16,-3-9 0-16,7 0-14 0,-7 6 2 0,0-6 0 16,7 0 12-16,-4 0 0 0,-3 0 0 0,7 0 0 15,-7 0 12-15,7 0 0 0,0 0-1 0,-3 0 0 16,3 0-1-16,-7 0 0 0,3 0 0 0,4 0 0 16,0 0 2-16,0 0 0 0,0 0 0 0,0 0 0 15,0 0-12-15,0 0 0 0,-7-6 0 0,7 6 0 16,0 0 0-16,0 0 8 0,0 0-8 0,0 0 8 15,0 0-19-15,0 0-4 0,0 0-1 0,0 0 0 16,0 0-122-16,0 0-25 0,0 0-5 0</inkml:trace>
  <inkml:trace contextRef="#ctx0" brushRef="#br0" timeOffset="16573.95">10216 7492 1036 0,'-3'-9'92'0,"-1"0"-73"0,1-1-19 0,-1 1 0 0,4 3 193 16,-3-4 35-16,-1 7 8 0,4-6 0 0,0 2-157 0,0 7-32 15,0-9-7-15,0 9 0 0,0 0-30 0,0 0-10 16,7-9 0-16,-7 9 9 0,0 0-9 0,0 0 0 16,0 0 0-16,0 0 0 15,0 0 0-15,0 0 0 0,0 0 0 0,0 9 8 0,-3 7 21 0,-1-4 4 16,1 4 1-16,-1 3 0 15,1-1 5-15,-4-2 1 0,0 12 0 0,3-9 0 0,-3 6-5 0,3 0-1 16,1 4 0-16,-1-1 0 0,1 6-10 16,-1 1-1-16,4-1-1 0,0 4 0 0,0 0-8 0,0 2-2 15,0-2 0-15,4 0 0 0,-4 5-12 16,3-8 0-16,1-1 0 0,-1 1 0 0,1-4 0 0,0 1-8 16,-4-10-1-16,0 3 0 15,3 0-30-15,-3-6-5 0,-3-10-2 0,3 10 0 16,-4-10 2-16,4 1 1 0,-4-1 0 0,4-9-632 0,0 0-126 0</inkml:trace>
  <inkml:trace contextRef="#ctx0" brushRef="#br0" timeOffset="17058.88">10784 7376 1602 0,'0'0'71'0,"-3"0"14"0,-4 10-68 0,0-4-17 0,0 4 0 0,3 5 0 0,-3-2 53 0,-3 6 7 16,-1 6 2-16,0-7 0 16,1 1-37-16,-4 6-7 0,-4-6-2 0,4 0 0 15,7 6-16-15,-7-6 10 0,-7 6-10 0,-1-6 8 0,5 0-8 0,-4 6 0 16,-8 0 0-16,1-6 8 0,4 6-8 0,2-6 0 15,-2 6 9-15,-1-7-9 0,-7 1 17 0,4 0-1 16,3 6 0-16,1-12 0 0,-5 12 2 0,5-10 0 16,-1 4 0-16,0 0 0 0,1-3-9 0,2-4-1 15,1-2-8-15,0 2 12 0,7-2-1 0,-4-7-1 16,4 6 0-16,4-3 0 0,-1-2 16 0,4 2 3 16,0-3 1-16,0-3 0 0,0 0-11 0,7 0-3 15,0 0 0-15,0 9 0 0,3 4-16 0,1 0 0 0,3-4 0 16,0 0 0-16,0 7 0 0,4 0 8 0,-1-4 1 0,4 4 0 15,-3-4-9-15,3 4 0 0,4-6 0 0,-1 5 0 16,4-5 0-16,4-7 8 0,0 3-8 0,0 3 8 16,6-9-8-16,-2 7 0 0,2-4 0 0,-2-3 0 15,-1 0-10-15,3 0-1 0,5 0 0 0,-4 0 0 32,-8 0-45-32,1 0-10 0,7 6-2 0,-8-3-867 15</inkml:trace>
  <inkml:trace contextRef="#ctx0" brushRef="#br0" timeOffset="17730.41">11762 7953 864 0,'0'0'76'0,"0"0"-60"0,0-6-16 0,-4-3 0 16,1 6 159-16,3-4 29 0,-4-2 5 0,4 3 2 16,0 6-148-16,-3-3-30 0,-1-4-5 0,4-2-2 0,-4 6-2 0,4-4 0 15,-7-2 0-15,4 6 0 0,3 3-8 16,-7-6-14-16,0-4 3 0,-4 4 1 0,1 6 2 0,3 0 0 16,-4 0 0-16,0 0 0 0,-6 0 8 0,3 0 8 15,0 6-8-15,-4-6 11 0,-3 10 16 0,-4-1 3 16,7 0 1-16,4-2 0 0,4 2 9 0,-4 1 3 15,-8-1 0-15,5 10 0 16,6-4-3-16,-3 4 0 0,-4 0 0 0,4 0 0 0,7 0-12 0,-3 3-4 16,3-4 0-16,-4 1 0 0,4 0-9 0,3 0-3 15,8 0 0-15,-4-4 0 0,-4 4-12 0,8 0 0 16,7-3 0-16,-1 3 0 0,-3-1 0 0,0-2 0 16,0-7 0-16,4 7-10 0,7-3-6 0,-8-4 0 0,1 7-1 15,3-7 0 1,7 1-28-16,-3-1-6 0,-4 0-1 0,0-9 0 15,7 7-18-15,0-4-4 0,4 3-1 0,0-6-679 0</inkml:trace>
  <inkml:trace contextRef="#ctx0" brushRef="#br0" timeOffset="18270.9">12185 8041 1360 0,'0'0'60'0,"0"0"13"16,0-12-58-16,0 9-15 0,-4-7 0 0,8 4 0 15,-4-4 19-15,0 1 1 0,0 6 0 0,-4-10 0 0,1 10-20 0,3-6 8 16,-4 3-8-16,1-4 0 0,-4 1 32 0,0 9 0 16,0-10 0-16,0 10 0 0,0-3-32 0,-4 3 0 15,-3 3 0-15,3-3 0 0,-3 10 0 0,0-1 0 16,3 1-15-16,-3 5 5 0,-3 1 26 0,3 3 6 15,-4 0 1-15,0-1 0 0,1 7 13 0,-1-6 4 16,7 0 0-16,-3 0 0 0,4 0 0 0,3-4 0 16,0 4 0-16,0 0 0 0,3 3-25 0,4-9-5 15,0 5-1-15,4-2 0 0,-1 0-9 0,4-4 0 0,0-2 0 16,0 5 8-16,4-5-16 0,3-1-4 16,-3-3-1-16,3-2 0 15,-4 2-11-15,8-6-3 0,-4 0 0 0,0-6 0 16,-3 6-2-16,3-10-1 0,-4 7 0 0,5-3 0 0,-5-4 30 0,4 4-9 0,-7-3 9 0,0-1 0 15,0-2 24-15,4 2 9 16,-7-5 3-16,-1 8 0 0,1-2 2 0,-1 0 1 16,4-1 0-16,-3 1 0 0,-4 9-21 0,7 0-4 0,0-7-1 15,-7 7 0-15,7 7-13 0,0-1 0 16,3-3 8-16,1 7-8 0,-4 5 0 0,0-5-8 0,0-1 8 16,4 0-13-16,-8 1 13 0,4-1 0 15,0-2 0-15,1 2 0 0,-5-6 0 0,-3-3 0 0,0 0 10 0,0 6-10 16,0-6 0-16,0 0 0 0,0 0 0 0,0 0 0 15,0 0 0-15,0 0 0 0,0 0 0 0,0 0 0 16,0 0-36 0,0 0-4-16,7-6 0 0,-7 6 0 0,7 0-48 0,0-9-11 0,0 9-1 0,-7 0-384 15,7-3-77-15</inkml:trace>
  <inkml:trace contextRef="#ctx0" brushRef="#br0" timeOffset="18540.56">12640 7615 1785 0,'0'0'159'0,"0"-6"-127"16,4-4-32-16,-4 10 0 0,0-9 124 0,0 9 18 15,0 0 4-15,10 0 1 0,-3 9-123 0,4-3-24 0,-4-2 0 0,3 11-9 16,1 4-6-16,0 0-1 0,-1 6 0 0,-3 3 0 15,4-3 16-15,-4 13 0 0,0-4 12 0,0 10-12 16,-3 0 0-16,-1-6-22 0,1 6 3 0,-1-7 1 16,-3-2 3-16,0-1 1 0,0 1 0 0,0-7 0 31,0 0-39-31,0-3-8 0,-3 4-2 0,-1-11-533 16,1 4-108-16</inkml:trace>
  <inkml:trace contextRef="#ctx0" brushRef="#br0" timeOffset="18740.95">12390 8126 1728 0,'-4'-3'153'0,"1"-7"-122"0,3 4-31 0,0-3 0 16,0-7 85-16,3 7 11 0,1-1 3 0,6-2 0 15,1-4-110-15,-1 7-21 0,4-7-5 0,4 6-1 16,3 1 2-16,0 0 0 0,1-1 0 0,2 4 0 15,-3 6-23-15,4 0-4 0,0 0-1 0,3 0 0 16,-3 0-5-16,-1 6-2 0,-2-6 0 0,-1 10 0 16,-4-4 15-16,1-3 2 0,-4 3 1 0</inkml:trace>
  <inkml:trace contextRef="#ctx0" brushRef="#br0" timeOffset="19115.86">12933 8060 230 0,'0'0'10'0,"0"0"2"0,0 0-12 0,0 0 0 0,0 0 0 0,0 0 0 15,3 9 344-15,4-5 67 0,0 2 13 0,1-3 2 16,2 3-332-16,4-6-66 16,-3 0-14-16,6 0-2 0,-2 0-12 0,2 0 0 15,1-6 0-15,-1 6 8 0,1-9-8 0,0 9 0 0,-1-10 0 0,1 1 0 16,-7-1-8-16,3 1 8 0,0 0 0 0,0-1 0 16,-7-6 0-16,0 7 16 0,0 0-2 0,0-7-1 15,-7 3 21-15,4 4 4 0,-4 0 1 0,-4-7 0 16,4 7-7-16,0 2 0 0,-7-2-1 0,4 6 0 15,-1-4 1-15,-3-2 0 0,0 9 0 0,-4 0 0 16,1 0-12-16,-1 6-1 0,4-3-1 0,-3 4 0 16,-5 2-18-16,1-6 0 0,4 7 8 0,-4 5-8 15,0-5 0-15,-1 9 8 0,5-4-8 0,3 4 0 0,-4 0 0 16,4 0 0-16,0 6 0 0,0-6 0 0,4 6 0 16,3 0 0-16,0-6 0 0,0-1 0 0,3 1 0 0,4 0 0 15,0 6 0-15,0-6 0 16,0 0-16-16,4 3 0 0,3-10 0 0,-3 7 0 15,-1-3-25-15,-3-1-6 0,7-5-1 0,0-1 0 16,1-6-97-16,2 4-20 0,8-7-4 0,0 0-575 0</inkml:trace>
  <inkml:trace contextRef="#ctx0" brushRef="#br0" timeOffset="19702.99">13811 8051 806 0,'0'0'72'0,"0"0"-58"0,-3-10-14 0,-1 4 0 16,1-3 193-16,-1 2 36 0,1-2 7 0,-4-1 2 16,0 1-149-16,-1 6-29 0,5-10-7 0,-4 4-1 15,0 0-25-15,0 9-6 0,-4-10-1 0,4 10 0 16,-3 0-20-16,2-3 0 0,-2 3 0 0,-1 3 0 16,11-3-12-16,-3 6 4 0,-8-2 0 0,1 5 0 15,-1 0 8-15,-3 7 0 0,0 0 0 0,0-4 0 16,-4 10 0-16,4-9 0 0,-4 6 0 0,4-1 11 15,0-2 5-15,0 3 2 16,3-3 0-16,1 2 0 0,3-2-6 0,0-3-2 0,3 2 0 0,1-5 0 16,-1 5 1-16,4-5 0 0,0-1 0 0,4-6 0 15,-1 7-11-15,1-4 0 0,3 3 0 0,3-9 0 16,1 0 0-16,-4 0-14 0,7 0 2 0,0 0 0 16,4-3-3-16,-1-3 0 0,1-3 0 0,-4 2 0 15,0-2 15-15,4 0 0 0,-7-1 0 0,3 1 0 0,0-1 12 0,0-5-4 16,-4 5 0-16,5 1-8 0,-5-1 20 0,1 1-2 15,-4 0-1-15,0-1 0 0,0 1-17 16,0 3 10-16,-3-4-10 0,-1 7 8 16,1-3-8-16,-4 6 0 0,0 0 0 0,0 0 0 0,0 0 0 0,0 0 0 15,0 0 0-15,0 0 0 0,0 0 0 0,0 0-11 16,0 0 3-16,0 0 0 0,0 9 8 0,-4 1 0 16,8 5 0-16,-4-5 0 0,0-1 0 15,0 7 0-15,0-7 0 0,0 4 0 0,0 2 0 16,0 4 0-16,3-3 0 0,1 3 0 0,-4 6 0 0,3-3 0 15,1 9 0-15,-1-3 0 0,1 0-12 0,-1 7-1 16,1 3 0-16,-1-4 0 0,1 4 13 0,-1-4 0 0,1 1 0 0,-4-1 0 16,3-6 0-16,1 1 0 0,-4-1 8 15,0-3-8-15,0 3 8 0,0-6-8 0,-7 0 9 0,3 3-9 16,-3-6 12-16,0 0-3 16,0 0-1-16,-7 6 0 0,4-10 7 0,-5-2 1 0,-2 3 0 15,-1-7 0 1,0 0-45-16,-3 1-9 0,4-10-2 0,-8 0-557 0,4 0-112 0</inkml:trace>
  <inkml:trace contextRef="#ctx0" brushRef="#br0" timeOffset="20209.2">14333 8010 172 0,'7'-19'16'0,"-3"16"-16"16,-4-13 0-16,0 10 0 0,0-3 424 0,-4-1 83 15,1 1 16-15,3 6 3 0,0 3-424 0,0 0-85 16,0 0-17-16,-7 0 0 16,0 3-48-16,-4 3-6 0,-3 3-2 0,0 4 0 15,-4-4 16-15,4 7 2 0,0 3 1 0,0 0 0 16,0-4 37-16,7 4 0 0,-7 0 0 0,3-3 0 0,1-1 25 0,-1-2 13 15,0 3 2-15,4-7 1 0,0 7 9 0,4-7 2 0,3 1 0 0,-4-1 0 16,1 0-31-16,6 1-5 0,1-1-2 0,-1 1 0 16,4-1-2-16,0 0 0 0,4 1 0 15,0 2 0-15,-1 1-12 0,4-4 0 0,7 1 8 0,1-4-8 16,2-3-16-16,5 3-7 0,-1 4-1 0,3-10 0 31,-2 0-15-31,-1-7-3 0,-3 4-1 0,-4 3 0 0,0-6 25 0,-3-3 5 0,-1-1 1 0,-6 1 0 16,-1-1 28-16,1 1 5 0,-7 0 2 0,-1-1 0 15,-6 1 19-15,-1-7 4 0,-3 0 1 0,0 4 0 16,0-4-2-16,-4 4 0 0,-3-10 0 16,0 9 0-16,3-2-23 0,-3-4-5 0,-3 3-1 0,-1-3 0 15,4 7-8-15,-4-4-8 0,4 0 12 0,0 7-12 16,-4-1 0-16,4 1 0 0,0 0 0 0,4 2-12 16,-4 4 12-16,-1-3 0 0,1-3 0 0,4 9 0 0,-1-4-16 15,4-2 0-15,-4 6 0 0,11 0 0 16,0 0-114-16,0 0-23 0,-7-3-5 0,0 3-1 0</inkml:trace>
  <inkml:trace contextRef="#ctx0" brushRef="#br0" timeOffset="20560.08">14771 8411 1836 0,'0'0'81'0,"0"0"17"0,0 0-78 0,-7-3-20 0,0-3 0 0,-4-4 0 15,4 10 45-15,-4-9 6 16,1 3 1-16,-1 3 0 0,1-4-52 0,-1-2-20 0,-3 0 0 0,3-1 1 16,1 1 31-16,-1-7 7 0,1 4 1 0,3-4 0 15,-4-3-20-15,4 3 0 0,3-2 0 0,-3-1 0 16,4-6 13-16,-1 6-1 0,4 0 0 0,0 3 0 15,0-2 47-15,0-1 9 16,0 0 1-16,0 0 1 0,4 0-1 0,3-3 0 0,-4 3 0 0,8 1 0 16,-4-1-22-16,7 3-5 0,0-3-1 0,4 4 0 15,-4 2-41-15,4-3-24 0,-1 4 4 0,1-4 0 16,3 10-12 0,-3-3-1-16,3-1-1 0,-3 7 0 0,3-3-93 15,-4 6-18-15,1 0-4 0,0 6-509 0,-1-3-102 0</inkml:trace>
  <inkml:trace contextRef="#ctx0" brushRef="#br0" timeOffset="20783.53">15314 8126 2761 0,'0'0'60'0,"0"0"13"0,0 0 3 0,-3 6 2 0,-1-3-62 0,4 7-16 0,0-4 0 0,0 3 0 0,0 1 0 0,4-1 0 0,-1 7 0 0,1-7-10 31,3 1-44-31,-4-1-9 0,4 1-1 0,0-1-1 16,4 0-156-16,-4-2-31 0,4 2-7 0,-11-9-1 0</inkml:trace>
  <inkml:trace contextRef="#ctx0" brushRef="#br0" timeOffset="20947.74">15293 7734 1785 0,'0'0'79'0,"0"-9"17"0,3 5-77 0,-3-2-19 0,-3-3 0 0,-1-1 0 16,4 10 148-16,0 0 25 0,0 0 6 0,0 0 1 31,0 0-273-31,0 0-55 0,7 0-10 0,8-6-762 0</inkml:trace>
  <inkml:trace contextRef="#ctx0" brushRef="#br0" timeOffset="21315.21">15889 8035 2376 0,'0'0'52'0,"0"0"12"0,0 0 1 0,0 0 1 0,0 0-53 0,7-9-13 16,-3 2 0-16,3-2 0 0,3 6 16 0,1-4 1 15,3-2 0-15,0 6 0 0,0-3-17 0,0-4 0 16,4 4-11-16,0 3 11 0,-1-3-23 0,-3-4 3 16,1 7 0-16,-1-3 0 15,0-4-14-15,-4 7-2 0,1-3-1 0,-4-3 0 0,-4 2 23 0,1 4 5 0,-4-3 1 0,0-4 0 16,-4 1 29-16,-3 0 7 16,0-1 0-16,-7 4 1 0,0 6-15 0,-3-9-3 0,-5 9-1 0,-2 0 0 15,-5 0 0-15,5 9 0 0,-4-3 0 16,3 4 0-16,0 5 20 0,4-2 4 15,0 3 1-15,3 2 0 0,1 1-12 0,-1 0-3 0,4 6 0 0,7 3 0 16,-4-3-12-16,4 4-8 0,4-4 8 0,3 3-8 16,0-3 0-16,3-6 0 0,1 6-12 0,3-6 4 15,0 6 0-15,7-6 0 0,0-1 0 16,-3 1 0-16,3 0-31 0,0-3-5 16,3-1-2-16,1-5 0 0,0-1-29 0,3 1-5 0,0-1-2 0,4-9 0 15,-4 0-120-15,4 0-24 0,13-16-5 16,-2 4-1-16</inkml:trace>
  <inkml:trace contextRef="#ctx0" brushRef="#br0" timeOffset="21737.91">16602 7734 921 0,'0'0'82'0,"-7"0"-66"16,3-9-16-16,-3 9 0 0,0-4 308 0,0-2 59 15,0 6 11-15,0 0 2 0,-4 0-302 0,4 0-61 16,-3 6-17-16,-1-2 0 0,0 5 0 0,-3-9-22 0,-3 9 3 0,-1 4 1 31,0-1-6-31,4-2-2 0,0-1 0 0,0 1 0 0,0 5 8 0,3-5 2 0,1-1 0 0,-1 1 0 16,1-10 16-16,6 9 12 0,-3-9-1 0,7 0-1 16,0 0 22-16,0 0 5 0,0 0 1 0,0 0 0 15,0 0-22-15,7 9-5 0,0 4-1 0,4-4 0 16,6-6-1-16,5 7 0 15,-1-4 0-15,3 4 0 0,1-1-9 0,3 7 0 0,-3-4 0 16,0 7 0-16,-4-10-8 0,0 13 8 16,-3-9 0-16,-1 3 0 0,-3 2 0 0,-3-2 0 0,3-3 0 15,-7 2 0-15,0 4 14 0,0-3 4 0,0-4 1 0,-3-2 0 16,-4 5 17-16,3-5 4 0,1 6 1 0,-4-4 0 16,4-3-26-16,-4 7-6 0,0 0-1 0,0-7 0 15,-4 1-8-15,0 5 8 0,1-2-8 0,-1-4 8 0,1 1 0 16,-1-1 0-16,1 0 0 0,-4 4 0 0,0-4-8 0,0 1-11 15,0-1 3 1,-4-6 0 0,0 4-32-16,1-14-5 0,-1 7-2 0,-3-9-1050 0</inkml:trace>
  <inkml:trace contextRef="#ctx0" brushRef="#br0" timeOffset="23501.43">19590 7947 288 0,'7'-3'25'0,"0"-3"-25"16,-4 6 0-16,4 0 0 0,1 0 324 0,2-10 60 15,-3 10 12-15,0-3 3 0,-3-3-336 0,-4 6-63 16,7 0-21-16,-7-6 0 0,0 3-3 0,0-4-1 15,0 7 0-15,0-3 0 16,-4-3-6-16,1 3-1 0,-1-4 0 0,1 7 0 0,3 0 32 0,-11-3 0 16,1-3 0-16,-1 6 10 0,7 6 23 0,-6-6 5 15,-1 3 1-15,-3 4 0 0,0-4-4 0,-4 6-1 16,1-2 0-16,-4 2 0 0,-1 0-14 0,1 1-2 16,0 5-1-16,0-2 0 0,0 3 3 0,0-1 0 0,-1-2 0 15,1 3 0-15,4-1-2 0,-1-2 0 16,-3 2 0-16,7-2 0 0,-4 3-7 0,0-1-2 0,4-2 0 15,4-4 0-15,-1 7 2 0,4-7 0 0,0 7 0 0,0-6 0 16,3-7 7-16,4 6 2 16,0 0 0-16,0-9 0 0,0 0-7 0,11 7-1 0,-11-7 0 0,11 6 0 15,-1-3-2-15,4-3-1 0,4-9 0 0,0 9 0 16,-4-10-9-16,7 4 0 0,-7-3 0 0,4-1 0 16,3 1 0-16,0-4 0 0,0-2-10 0,0-1 10 15,0-3 0-15,1 0-9 0,-1 4 9 0,3-4 0 16,-2 0 0-16,-5 3 0 0,1-3 0 0,3 1 0 15,-3 8 0-15,-1-5 0 0,1 5 0 0,0 1 0 16,-1-1 8-16,-3 1-8 0,0 0 10 16,-3 2-10-16,0 4 9 0,-1-3-9 0,-6 6 8 0,-4 0-8 15,10 0 0-15,-10 0 0 0,0 0 0 0,0 0 0 0,0 0 0 16,0 0 0-16,0 0-8 0,-7 9 8 16,-3-2 0-16,3 2 0 0,-4-3 0 0,-3 7 0 0,0-4 13 15,-4 1 4-15,8 5 1 0,-8 4 0 0,4-3 10 16,-4 3 3-16,1-1 0 0,-1 1 0 15,0 6-11-15,-3 4-1 0,7-4-1 0,-7 3 0 16,3 0-18-16,1 7 8 0,2-7-8 0,1 13 0 0,0-7 0 0,4 4 0 16,-4-4 0-16,3 4 0 0,0-1 0 0,4-2 0 15,-3-7-10-15,3 7 10 0,0-7 0 0,3 3-9 16,-3-9 9-16,4 3 0 0,-1 0 0 0,4-6 0 16,-4 0 0-16,8-3 0 0,-4-4 0 0,4 4 0 0,-1-7 0 15,1 1 9-15,3-4-9 0,0 3 0 0,0-6 0 16,3-3 0-16,4 0 0 0,1 0-16 15,-1 0 4-15,3-3 1 16,1-3-45-16,7-3-10 0,3-1-2 0,0-5 0 16,-3 2-148-16,3-3-29 0,28-12-7 0,-13 3 0 0</inkml:trace>
  <inkml:trace contextRef="#ctx0" brushRef="#br0" timeOffset="23839.42">19964 8233 460 0,'0'0'20'0,"0"0"5"0,-4 6-25 0,-3-3 0 15,0 3 0-15,0 4 0 0,3-1 424 0,-3 10 79 16,4-3 16-16,-4-4 3 0,7 13-419 0,-4 0-84 0,1-6-19 0,3 9 0 16,0-3 0-16,0 0-16 15,-4-6 5-15,4 0 1 16,0 6-34-16,-3-3-8 0,3-6 0 0,-4 3-1 15,4-1-111-15,-3-8-21 0,3 6-5 0</inkml:trace>
  <inkml:trace contextRef="#ctx0" brushRef="#br0" timeOffset="25640.93">20461 8330 1036 0,'0'0'92'0,"0"0"-73"0,0 0-19 0,0 0 0 0,0 0 377 0,0 0 72 15,0 0 15-15,0 0 2 16,-7 6-373-16,4-3-74 0,3-3-19 0,0 0 0 16,-4 10-38-16,4-10-11 0,-4 9-3 0,4-9 0 15,0 0-121-15,0 0-25 0,0 0-5 16</inkml:trace>
  <inkml:trace contextRef="#ctx0" brushRef="#br0" timeOffset="25828.57">20930 8273 864 0,'0'0'76'0,"0"0"-60"0,0 0-16 0,0 0 0 16,-7 3 389-16,4 4 75 0,3-7 16 0,0 0 2 15,0 0-400-15,-4 3-82 0,4-3-12 0,0 0-5 31,0 9-118-31,0-9-23 0,0 0-5 0</inkml:trace>
  <inkml:trace contextRef="#ctx0" brushRef="#br0" timeOffset="26037.95">21191 8233 1731 0,'0'0'76'0,"0"0"17"0,0 0-74 0,0 0-19 0,11 0 0 0,-11 0 0 0,0 0 29 0,0 0 3 16,7 6 0-16,0-3 0 0,-7-3-32 16,4 9 8-16,3 1-8 0,-4-4 0 0,1 3 0 0,-1 1 0 15,1-4 0-15,-4 4 0 16,3-7-45-16,4 6-3 0,-7-9 0 0,0 0-721 0</inkml:trace>
  <inkml:trace contextRef="#ctx0" brushRef="#br0" timeOffset="26183.02">21650 8276 2239 0,'0'0'99'0,"0"0"21"0,0-3-96 16,0 3-24-16,0 0 0 0,0 0 0 15,0 0-80-15,0 0-21 0,7-6-4 0</inkml:trace>
  <inkml:trace contextRef="#ctx0" brushRef="#br0" timeOffset="27073.91">22768 7900 403 0,'-7'-6'36'0,"4"3"-36"16,3 3 0-16,-4-7 0 0,1-2 352 0,3 9 63 16,-11 0 13-16,11 0 2 0,0 0-329 0,-7-3-65 15,0 3-14-15,7 0-2 16,0 0-39-16,0 0-7 0,-11 0-2 0,-3 0 0 15,4 3-5-15,-4-3-2 0,3 0 0 0,-3 0 0 16,0 0-5-16,0 9-2 0,0-9 0 0,-4 7 0 0,0-4 51 0,-3 6 11 0,3-2 1 0,-3 2 1 16,0-3 32-16,-7-3 6 0,0 7 2 0,-1-1 0 15,12 7-19-15,-8-7-4 0,-7 10-1 0,4-3 0 16,11-4-22-16,-1 4-4 0,-3 3 0 0,3-10-1 16,0 7-3-16,8-7-8 0,3 1 12 0,0 5-4 15,-4-5-8-15,8-1 0 0,3-9 0 16,0 0 0-16,0 10 0 0,0-10 0 0,7 3 0 0,0 3 0 15,7 3 0-15,-4-9 0 0,1 0 8 0,7 0-8 16,6 0 0-16,-6 0 0 0,-4 0 8 0,4-3-8 16,3-3 0-16,0 0 0 0,-3 3 0 0,-1-4 0 0,1 7 0 15,0-3 0-15,3-6 0 0,0 3 0 0,-7-4 0 0,4 1 0 16,3-1 0-16,-3-5 0 0,-1 5 0 16,1 1 0-16,-1-4 0 0,-2 1 0 0,6-1 0 0,-7-3 0 15,0 7 0-15,0 0 0 0,0-1 0 0,-3 4 0 16,-4 3 0-16,-7 3 0 0,3-6 0 0,-3 6 12 15,0 0-12-15,0 0 12 0,0 0-1 0,0 0 0 16,7-10 0-16,-7 10 0 0,-7 0-3 0,7 0 0 16,0 0 0-16,0 0 0 0,-7-3 0 0,7 3 0 0,-7 3 0 0,7-3 0 15,0 0 3-15,-7 6 0 0,-7-2 0 0,7 5 0 16,0 0 5-16,-4 7 2 0,1 0 0 0,-4-4 0 16,7 10-1-16,-4 0 0 0,0-3 0 0,-3 6 0 15,0 0-17-15,0 0 0 0,0 4 0 0,0-8 0 16,0 11 0-16,-4-4 0 0,8 0 0 0,-5 0 0 15,-2 7 10-15,-1-4 2 0,4-2 0 0,3-1 0 16,4 0-12-16,-3-3 0 0,-8 3 0 0,11-3 0 16,7-6 0-16,-3 9 0 0,-4-6 0 15,-1 0 0-15,8-3 17 0,4 3-1 0,0-3-1 0,-1 0 0 16,-3 0-15-16,7-1 0 0,7 1 0 0,-3-3-10 16,-1-7-26-1,5 7-6-15,6-7-1 0,0 1 0 16,-4-1-94-16,1-9-19 0,0 10-4 0,3-10-736 0</inkml:trace>
  <inkml:trace contextRef="#ctx0" brushRef="#br0" timeOffset="27645.21">22994 8189 1947 0,'0'0'86'0,"0"0"18"0,0 0-83 0,0 0-21 16,0 0 0-16,0 0 0 15,0 0 34-15,0 0 2 0,-3-3 1 0,3 3 0 16,0 0-48-16,0 0-9 0,0 0-3 0,0 0 0 16,7-7 9-16,-7 7 2 0,0 0 0 0,7 7 0 0,0-4 12 0,0 6 0 15,-4 0 0-15,1 7 0 0,-8-6 20 0,4 8 6 16,0-2 2-16,0 3 0 0,-3 9 4 0,-1-3 0 15,1 3 1-15,-1-3 0 0,4 4-8 0,-3 5-1 16,-8-6-1-16,8 7 0 0,3-10-31 0,-8 0-7 16,1-3-1-16,4 3 0 15,-1-6-19-15,1-3-4 0,-1-4-1 0,4-2-897 0</inkml:trace>
  <inkml:trace contextRef="#ctx0" brushRef="#br0" timeOffset="28063.33">23361 8189 2149 0,'0'0'47'0,"-11"0"9"0,4 9 3 0,-7-3 2 0,0 10-49 0,0-3-12 0,-4 2 0 0,4-2 0 0,0 2-16 16,-4 4-7-16,4-3-1 0,0-4 0 15,0 4 12-15,-3 0 1 0,2-4 1 0,1 4 0 0,0-7 10 0,0 1 0 16,0-1 0-16,0 1 0 0,0-1 0 0,3-3 11 16,1 4-3-16,-1-1 0 0,-3-3 39 0,3 4 7 15,1-7 2-15,3 6 0 0,0-2-25 0,0 2-5 16,-4 0-1-16,7 1 0 0,1-4-17 0,3 4-8 15,-4-7 0-15,4-3 8 16,0 0 0-16,7 9-8 0,0-3 12 0,1-2-4 0,-1 2 17 0,0 3 3 16,7 1 1-16,-4-10 0 0,1 9-17 0,3-3-3 15,4-3-1-15,-1-3 0 0,1 7-8 0,3-4 8 16,0 3-8-16,4-6 8 0,0 6-8 0,-1-2 0 16,8-4-10-16,-4 6 10 15,4-3-56-15,0 3-6 16,-4-3-1-16,0 7-991 0</inkml:trace>
  <inkml:trace contextRef="#ctx0" brushRef="#br0" timeOffset="63496.4">26857 7232 910 0,'0'0'40'0,"0"0"9"0,0 0-39 0,7-6-10 16,0 3 0-16,0-3 0 15,0 6 85-15,4-10 15 0,-8 10 4 0,8-3 0 0,-8 3-38 0,4-6-7 16,-7 6-2-16,0 0 0 0,11 0 1 0,-11 0 0 16,4-3 0-16,-4 3 0 0,0 0 2 0,0 0 0 15,0 0 0-15,0 0 0 0,0 0 6 0,0 0 2 16,-7 3 0-16,-4 3 0 0,0-3-18 0,-3 7-3 16,-3-4-1-16,3-3 0 0,-8 9-1 0,1-8 0 15,-4 5 0-15,1-3 0 0,-4 4-29 16,-1-1-7-16,1 1-1 0,0-1 0 0,-4 0-8 15,-3 7 0-15,7-7 0 0,-4 1 0 0,4 6 0 0,-4-4 15 16,7-3-1-16,1 1 0 0,2-4-2 0,1 4 0 0,4-1 0 16,-1-3 0-16,4-3-4 0,0 7-8 15,3-10 11-15,1 6-11 0,2-3 19 0,1-3-3 0,7 0-1 16,0 0 0-16,0 0-6 0,0 0-1 16,0 0 0-16,0 0 0 0,0 0-8 0,11 6 0 0,0-2 0 0,3 2 8 15,3-6 2-15,1 3 0 0,7-3 0 0,-1 6 0 16,5-12-10-16,2 12-11 0,8-6 3 0,-7 0 0 15,3 7 8-15,-3-4 0 0,-4-3 0 16,0 9 0-16,1-9 0 0,-1 6 0 0,0-6 0 0,-3 3 0 16,-4 4 0-16,0-4 0 0,-3-3 0 0,-1 6 0 15,-3 4 0-15,1-10 0 0,-1 6 0 0,-4-3 8 0,-3 6-8 16,4-9 0-16,-4 10 0 0,0-4 0 0,-3-3 0 0,-1 7 0 16,1-4 0-16,-1 3 0 15,-3 1 0-15,0-1 0 0,0-3 0 0,-3-2 0 0,3 5 0 0,-7-3 0 16,-1 4 0-16,-2-1 0 0,-1 0 10 0,1 1-2 15,-4-1-8-15,3-2 12 0,-7 2-12 0,1 0 0 16,3 1 0-16,-8-1 0 0,5 1 0 0,-8-1 0 16,0 0 0-16,1 7 0 0,-4-7 8 0,6 7 0 15,-2-3-8-15,-5 2 12 0,1 4-12 0,4-3 0 16,-1-4 8-16,-3 10-8 0,3-3 0 0,0 0 0 16,4 0 0-16,-4 0-10 0,4 6 10 0,-3-7 0 15,-1 8 0-15,4-8 0 0,-4 7 0 0,4-6 0 16,7 0 0-16,-4-3 8 0,0-4-8 0,4 4 0 0,4-7 8 15,-1 7-8-15,4-3 16 0,0-4-2 16,0 0 0-16,3 4 0 0,1-4-14 0,3 1 0 0,-4-7 0 16,8 6-10-16,-1-2 24 0,4-4 5 0,1 9 1 15,2-9 0-15,4 7-7 0,0-4-1 0,0 4 0 0,4-7 0 16,3 6-12-16,-3-9 11 0,3 9-11 0,4-2 10 16,-4-7-10-16,4 6 12 0,-4-3-12 0,3-3 12 15,5 0-12-15,-5 0 0 0,8-3 0 0,-4-3-11 31,4 6-13-31,-4-7-2 0,1 4-1 0,-1-3 0 16,0 3-109-16,4-3-23 0,-8-4-4 0,1 7-1 0,3-3-100 16,-3-4-21-16</inkml:trace>
  <inkml:trace contextRef="#ctx0" brushRef="#br0" timeOffset="64171.03">26303 8697 576 0,'0'0'51'0,"0"0"-41"0,0 0-10 0,0 0 0 16,-3 0 142-16,-4 0 26 0,-1 6 6 0,5-6 1 0,3 0-83 0,-7 3-16 15,-4-3-3-15,4 6-1 0,0-3-7 0,-3 4-1 16,3-4-1-16,0 3 0 0,-1 4-16 0,1-4-3 16,-3-3-1-16,3 6 0 0,0 1 5 0,-4-1 0 15,4-3 1-15,4 4 0 0,-1 6-19 0,-3-7-4 16,0 3-1-16,3-2 0 0,1 12 11 0,-1-10 1 0,1 7 1 0,-1-3 0 15,4 3-29-15,0-4-9 16,0-5 0-16,4 9 0 0,-4-4 0 0,3-2 0 16,1-4 0-16,3 7 0 0,0-7 0 0,0 1 0 0,4-1-15 0,3 1 5 31,-4-4-14-31,1 3-2 0,-4-3-1 0,4-2 0 16,-1-4-95-16,-10 0-19 0,0 0-4 0,7-4-655 0</inkml:trace>
  <inkml:trace contextRef="#ctx0" brushRef="#br0" timeOffset="64381.25">26338 8524 2066 0,'0'0'92'0,"0"0"18"0,-3-6-88 0,3 6-22 0,0-10 0 0,0 10 0 16,0 0 14-16,0 0-2 0,0 0 0 0,0 0 0 16,0 0-81-16,0 0-17 0,0 0-3 0,0 0-482 15,0 0-96-15</inkml:trace>
  <inkml:trace contextRef="#ctx0" brushRef="#br0" timeOffset="64679.37">26592 8778 864 0,'0'0'38'0,"0"0"8"0,-7 0-37 0,0 0-9 0,7 0 0 0,-7 0 0 16,0 0 208-16,7 0 40 0,0 0 8 0,0 0 2 15,0 0-180-15,0 0-36 0,0 0-7 0,0 0-2 16,0 0-25-16,0 0-8 0,0 0 0 0,0 0 0 16,0 0 12-16,11 0-2 0,3 0 0 0,0 0 0 15,0-3-10-15,0-3 0 0,4 6 0 0,-1 0 0 16,1-3-18-16,0-4 1 0,-4 7 0 0,4-3 0 16,-1-3-38-16,-3 6-7 0,0 0-2 0,-3 0-455 15,0 6-91-15</inkml:trace>
  <inkml:trace contextRef="#ctx0" brushRef="#br0" timeOffset="64914.75">26437 8957 878 0,'0'0'39'0,"0"0"8"0,0 0-38 0,7 6-9 0,0 4 0 0,4-10 0 16,-4 0 78-16,4 6 14 0,-1-6 2 0,1 0 1 16,6-6-2-16,-3 6 0 0,1 0 0 0,-1 0 0 0,-4-4-49 0,4-2-9 15,0 6-3-15,-3-6 0 0,0 6-24 0,-1-3-8 16,1 3 0-16,-4-6 0 16,3 6-120-16,-3-4-32 0,8-2-5 0,-15 6-430 0</inkml:trace>
  <inkml:trace contextRef="#ctx0" brushRef="#br0" timeOffset="65538.81">26959 8587 1346 0,'0'0'60'0,"-7"-6"12"0,4 6-58 0,3 0-14 0,-7 0 0 0,7 0 0 16,0 0 88-16,0 0 16 0,-7 9 2 0,3-3 1 15,1 4-38-15,3-1-7 0,-4 1-2 0,4 8 0 0,0-2-11 0,0-3-2 16,0 12-1-16,0-7 0 15,0-2-20-15,0 12-4 0,0-3-1 0,0 4 0 16,0-1 3-16,0 3 0 0,0-9 0 0,0 13 0 0,0-10-24 16,-4 3 0-16,4-3 0 0,0 0-12 0,0-3 12 15,0-6 0-15,0 3 0 0,0-10 0 16,4 7-72-16,0-7-18 0,-1 1-4 0,1-7-1 0</inkml:trace>
  <inkml:trace contextRef="#ctx0" brushRef="#br0" timeOffset="66202.66">26748 6467 518 0,'0'0'46'0,"0"0"-37"16,0 0-9-16,0 0 0 0,0 0 71 0,-4 0 12 16,1-3 2-16,3 3 1 0,0 0-58 0,-4 0-12 15,4 0-3-15,0 0 0 0,0 0-22 0,0 0-5 16,0 0-1-16,0 0 0 0,0-6 51 0,0 6 9 16,0-3 3-16,0 3 0 0,4-10 44 0,-4 10 8 15,3-6 3-15,-3 6 0 0,7-3-20 0,-7 3-4 0,0 0-1 16,0 0 0-16,0 0-28 0,0 0-6 0,0 0 0 0,0 0-1 15,7 0-23-15,0 3-5 16,-7-3-1-16,7 9 0 0,-3 1-4 0,-1-4-1 0,-3 10 0 0,0-4 0 16,-3 4 2-16,3 3 0 0,0-1 0 0,-4 1 0 15,1 0-11-15,-1 6 12 0,1 0-12 0,-4 4 12 16,3-4-12-16,1 3 0 0,-4 0 0 0,0-3 0 16,3 3 0-16,-3-3-12 0,0-6 2 0,0 6 1 31,3-6-21-31,1 0-4 0,-1-3-1 0,1-7-510 0,3 0-103 0</inkml:trace>
  <inkml:trace contextRef="#ctx0" brushRef="#br0" timeOffset="66908.1">27132 6502 633 0,'0'0'56'0,"0"0"-44"0,0 0-12 0,0 0 0 15,-7 0 117-15,7 0 22 0,0 0 4 0,0 0 1 16,-7 0-78-16,7 0-15 0,-7 0-3 0,7 0-1 16,0 0-13-16,-7 6-2 0,-4-3-1 0,4 3 0 15,0-3 3-15,4 4 1 0,-8 2 0 0,4-3 0 16,0-3-11-16,-4 7-1 0,1-1-1 0,-1 1 0 16,1-4 16-16,-1 3 3 0,-3 1 1 0,3-1 0 15,-3 1-27-15,0-1-6 0,0 0-1 0,3 1 0 16,-3 6 6-16,-3-7 1 0,3 0 0 0,0 1 0 15,-1-1-15-15,1 4 8 0,0-4-8 0,0 0 0 16,3-5 12-16,1 5-3 0,-1-3-1 0,4-3 0 16,0 4 4-16,0-4 0 0,0 3 0 0,7-6 0 15,0 0 6-15,0 0 2 0,0 0 0 0,0 0 0 0,0 0-10 0,0 0-2 16,0 0 0-16,0 0 0 16,0 0-8-16,0 0 0 0,0 0 9 0,0 0-9 0,0 0 10 0,0 0-2 15,0 0-8-15,0 0 12 0,0 0-2 0,0 0-1 16,0 0 0-16,11 0 0 15,-4 6-1-15,-7-6 0 0,0 0 0 0,7 4 0 0,0 2 0 16,3-3 0-16,-3 3 0 0,1-6 0 16,-8 0 4-16,10 3 1 0,1 4 0 0,-1-4 0 0,1-3 5 0,-1 6 1 15,1-6 0-15,0 3 0 0,3 3-3 16,-4 4-1-16,1-4 0 0,-1-3 0 0,5 4-15 0,-5-4 9 16,1 6-9-16,-1-3 8 0,1 4-8 0,0-7 0 15,-4 13 0-15,3-7 0 0,1 0 0 0,-4 1 0 16,0-4 0-16,3 3 8 0,-3 1-8 0,1-1 0 15,2 1 0-15,-3-1 0 0,4-3 8 0,-4-3-8 0,0 4 0 16,0-7 8-16,-7 0-8 0,7 3 10 16,0-3-10-16,4 6 10 0,-11-6-10 0,7 0 0 15,0-6 0-15,-7 6 0 16,0 0-79-16,7-3-17 0,0 3-4 0,-7 0-868 0</inkml:trace>
  <inkml:trace contextRef="#ctx0" brushRef="#br0" timeOffset="68203.84">28240 7734 1591 0,'0'0'70'0,"0"0"15"0,0 0-68 0,0 0-17 0,3-9 0 0,-3 5 0 16,0-2 54-16,4-3 7 0,-4-1 2 0,0 10 0 15,0-6-23-15,-4 3-4 0,4-6 0 0,-3 2-1 16,-1 4-13-16,1-3-2 0,3 3-1 0,-4-4 0 15,1-2 1-15,-8 9 0 0,1-3 0 0,-5-3 0 16,1 6 11-16,-3 0 2 0,-4 0 1 0,-1 9 0 16,1-9-7-16,-3 9-2 0,-1 1 0 0,4-1 0 15,0 1-12-15,-4 5-2 0,4-5-1 0,3 9 0 16,-3-4-10-16,0 4 0 0,3 0 0 0,-3-3 0 0,3 2 0 16,4 1 0-16,0 0 0 0,0 3 0 0,3-10 8 15,-3-2-8-15,7 6 8 0,0-7-8 0,4 10 8 16,-1-10-8-16,1 1 8 0,3-1-8 0,0 0 0 0,0 4 0 15,3-4 0-15,1-6 0 0,-4-3 9 0,10 10-9 16,1-10 10-16,3 0-10 0,0 0 8 0,4-3-8 16,-1-4 0-16,1 7 9 0,3-9-9 0,0 0 0 15,0-7 9-15,1 7-9 0,2-1 0 0,-3-2 9 16,4-4-9-16,-4 0 0 0,4-3 8 0,3 7-8 16,-7-4 0-16,4 1 0 0,-4 5 11 0,-3-9-11 0,-4 10 10 15,-3-7-10-15,3 7 16 0,-4-1-2 0,1 1-1 16,-4 0 0-16,-4 2-13 0,4 4 0 15,-7 3 0-15,0 0 0 0,0 0 0 0,0 0 0 16,0 0 0-16,0 0 0 0,0 0 0 0,0 0 0 16,0 0 0-16,0 0 0 0,0 0 0 0,0 0 0 0,0 0 0 0,-7 10 0 15,0-1 0-15,4 0 0 16,-4 7 0-16,0-6 0 0,-4 5 0 0,1 4 0 0,2-6 0 0,-2 12 0 16,-4-7-16-16,0 1 1 0,0 6 0 15,-4 4 0-15,0-4 15 0,4 3 0 0,0 6 0 0,-4-5 0 16,4-4 0-16,0 3 0 0,0-3 0 15,4 3 0-15,-1-3 0 0,0 0 0 0,1-3 0 0,3 3 0 16,0-6 0-16,0 0 0 0,0 3 0 0,3-3 0 16,-3 0 0-16,3-1 8 0,1 1-8 0,-1-3 0 0,4-3 8 15,0 2-8-15,0 1 0 0,0-4 0 0,0-2 0 16,4 5 0-16,-1-5 0 0,1-1 0 0,-1 1-25 0,1-1 1 16,0 1 0-16,3-4 0 15,0 3-37-15,3-9-7 16,1 10-2-16,3-10 0 0,0 6-98 0,0-6-20 0,0 0-4 15</inkml:trace>
  <inkml:trace contextRef="#ctx0" brushRef="#br0" timeOffset="68598.02">28515 8142 2124 0,'0'0'47'0,"0"0"9"0,-11 3 3 0,4 3 0 0,4-6-47 0,-4 9-12 0,0 1 0 0,0-1 0 15,0 1 0-15,0 5 0 0,-4-5 0 0,7 9 0 16,-3-4 0-16,0-2 0 0,0 2 0 0,0 1 0 16,4-3 0-16,-4 2 0 0,0 4 0 0,0 0 0 15,3-3 12-15,-3 2-4 0,3-8 0 0,1 9 0 16,-1-10-8-16,4 7 0 0,0-7 0 0,4 7 8 16,-1-7-8-16,1 1 0 0,0-7-12 0,-1 3 12 0,4 3-24 15,-7-9 4-15,7 0 0 0,0 0 0 16,4 0-45-16,-4 0-9 0,0-3-2 0,0-3-492 15,0 0-98-15</inkml:trace>
  <inkml:trace contextRef="#ctx0" brushRef="#br0" timeOffset="68777.03">28579 7913 2012 0,'0'0'89'0,"0"0"19"0,0 0-87 0,0 0-21 16,-4-3 0-16,4 3 0 0,0 0 16 0,0 0-2 0,0 0 0 0,0 0 0 16,0 0-14-16,0 0-8 0,0 0 8 0,0 0-13 31,0 0-41-31,0 0-8 0,0 0-2 0,0 0-777 0</inkml:trace>
  <inkml:trace contextRef="#ctx0" brushRef="#br0" timeOffset="69096.92">29062 7812 864 0,'0'0'76'0,"0"0"-60"16,0 0-16-16,0 0 0 0,0 0 292 0,0 0 55 16,7-3 11-16,-7 3 2 0,7-6-276 0,4 6-55 15,-1-6-11-15,4 3-2 0,4 3-3 0,3-7 0 16,4 4 0-16,3-3 0 16,0 3-13-16,0-4 9 0,4 7-9 0,0-3 8 0,3-3-22 0,0 6-5 15,-3 0-1-15,-4 0 0 16,-3 0-24-16,0 0-4 0,-8 9-2 0,-2-9 0 15,-1 7-146-15,-4-4-28 0,4 3-7 0,-14-6-1 0</inkml:trace>
  <inkml:trace contextRef="#ctx0" brushRef="#br0" timeOffset="69344.14">29041 8007 1209 0,'0'0'53'0,"-7"0"12"0,7 0-52 0,0 0-13 0,-7 3 0 0,7-3 0 15,0 0 196-15,7 9 37 0,0-2 7 0,3-4 2 16,1 3-187-16,6-6-38 0,5 9-7 0,6-9-2 16,4 0-8-16,3-3 0 0,0-3-10 0,8 6 10 15,-5-6-19-15,1 6 3 0,0-3 0 0,-4-4 0 16,0 7-21-16,-6-3-4 0,-1-3-1 0,-3-4-535 15,-1 7-107-15</inkml:trace>
  <inkml:trace contextRef="#ctx0" brushRef="#br0" timeOffset="69682.31">30268 7097 2239 0,'0'0'99'0,"0"0"21"0,0 0-96 0,0 0-24 0,0 0 0 0,4 10 0 16,-1-1 26-16,1 7 1 0,-1-4 0 0,1 14 0 15,0-1 7-15,-1 3 2 0,-3 9 0 0,0 4 0 16,0-3-8-16,-3 9 0 0,-1-3-1 0,0 0 0 16,-3 0-1-16,0-7 0 0,-3 7 0 0,-1 0 0 15,-3 0-10-15,-4-6-3 0,4 5 0 16,0-2 0-16,-3-9-13 0,-1 2 9 0,4 1-9 0,3-1 8 16,1-6-92-1,-1 0-18-15,0-2-4 0,1-1-635 0,3-3-127 0</inkml:trace>
  <inkml:trace contextRef="#ctx0" brushRef="#br0" timeOffset="-212821.06">24313 1396 345 0,'0'0'31'0,"0"0"-31"0,0 0 0 0,0 0 0 16,0 0 259-16,0 0 45 0,0 0 10 0,0 0 2 15,0 0-198-15,0 10-39 0,-3 6-8 0,-1-13-2 16,4 6 6-16,-3 4 1 0,3-4 0 0,0 4 0 16,0 2-44-16,0 1-9 0,0-3-2 0,0 12 0 15,3-7 1-15,-3 11 0 0,4-11 0 0,-1 17 0 16,-3-7 0-16,4-3 0 0,0 3 0 0,-1 7 0 15,1-10-10-15,-4 3-1 0,3-3-1 0,-3-6 0 16,4 9-10-16,-4-9 10 0,0 6-10 0,-4-6 10 16,4 3-10-16,-3 0 0 0,-1-3 0 0,1 3 0 0,-1 0 0 15,-3-3-16-15,3-4 3 0,-3 4 0 16,0 0-60-16,0-3-12 0,0 2-3 0,4-2 0 16,-4-3-139-16,3-1-28 0,-10 1-5 15,3-4-2-15</inkml:trace>
  <inkml:trace contextRef="#ctx0" brushRef="#br0" timeOffset="-211979.06">24144 1475 748 0,'0'0'33'0,"0"0"7"0,-3-6-32 0,3 6-8 16,0 0 0-16,0 0 0 0,0-10 195 0,3 1 37 16,1-1 7-16,-1 10 1 0,4-6-148 0,0-3-29 15,0 6-7-15,4 3 0 16,3-7 3-16,-3 4 1 0,6-3 0 0,1-4 0 0,7 10-17 0,-4-3-3 15,0-3-1-15,4 3 0 0,-1-3-13 0,1-1-2 16,-4 7-1-16,0 0 0 0,1-3-8 0,-5 6-2 16,1-3 0-16,-4 0 0 0,0 7-5 0,-3-7-8 15,-1 6 11-15,1-6-11 0,-8 3 18 0,-3-3-3 16,11 9-1-16,-8 1 0 0,1-4 14 0,-4 4 4 16,0-7 0-16,0 6 0 0,-4-3-16 0,1 4-4 15,-8 9 0-15,4-10 0 0,-3 0 2 0,-4 7 0 0,-1-6 0 16,-2 5 0-16,3-5-14 0,0-1 0 15,-1 0 0-15,-2 1 0 0,3-1 0 0,0 7 0 0,3-7 0 16,-3-6 0-16,3 10 0 0,1-4 0 16,3-5 0-16,-4 5 0 0,8 0-12 0,3-9 4 15,0 0 8-15,0 7-13 0,3 2 1 0,4 0 1 0,-3-2 0 16,6-4 0-16,4 6 11 0,0 1 0 0,-3-4 0 0,3 3 0 16,4-6 0-16,3 10 0 0,-3-10 0 0,3 7 0 15,-4-1 0-15,5-3 0 0,-1 4 0 0,0-7 8 16,-3 3-8-16,-4-3-10 0,0 3 10 0,-4 4-13 15,1-4 13-15,-4 7 0 0,0-7 0 0,-3-3 0 16,-1 3 0-16,-3 4 0 0,0-1 0 0,0 1 0 16,0-1 14-16,-3 0-4 0,-1 1-1 0,-3-1 0 15,3 4 2-15,-3-1 0 0,0-2 0 0,0-1 0 16,-3 1-11-16,3 5 0 0,0-5 9 0,-4 5-9 16,0-5 0-16,-3 2 0 0,4 4 0 0,-4 3 0 15,0-10 0-15,-1 1-12 0,-2 5 4 0,-4 4 0 0,3-10 8 16,-3 1-10-16,0 6 10 0,-4-7-10 0,4 0 10 0,3 7 0 15,1-7 0-15,2-5 0 0,-2 8 0 0,6-12 0 16,1 3 0-16,-1-3 0 16,0 0-36-16,4 0-4 0,0 0-2 0,7 0 0 15,0 0-173-15,-3-3-34 0,-1 3-7 0</inkml:trace>
  <inkml:trace contextRef="#ctx0" brushRef="#br0" timeOffset="-211450.82">24634 1986 1335 0,'0'0'59'0,"0"0"13"0,0 0-58 0,0 0-14 0,8-9 0 0,-8 9 0 16,0 0 76-16,7 0 12 0,-4-4 2 0,1-2 1 15,-4 6-7-15,7 0 0 0,0 0-1 0,0-3 0 16,-7 3-31-16,10 0-5 0,-3 0-2 0,4 0 0 0,0-6-8 16,3 0-1-16,0 2-1 0,0 4 0 0,0-9-35 0,0 3-12 15,4-4 0-15,-4 7 0 16,4-3 12-16,-1-4 15 0,-3 4-3 0,-3-3-1 15,3 6-11-15,-3-4 0 0,-1-2 0 0,-3 9 8 0,-3-9-8 0,-1-1 12 16,1 7-12-16,-4-3 12 0,-4 0-12 0,-3 2 0 16,4-5 9-16,-8 3-9 0,1-4 0 0,-5 7 0 15,1-3 0-15,0-4 0 0,0 10 0 0,0-6 0 16,-4 6 0-16,4 6 11 0,0 1 5 0,0-4 0 16,0 6 1-16,0 7 0 0,0-7-2 0,0 1-1 15,3-1 0-15,0 10 0 0,1-10-14 0,-1 7 0 16,1 0 0-16,6-4 0 0,-6 4 0 0,6 3 0 0,-3-4 0 0,7 4 0 15,-4-6 0-15,4 3 0 0,0 2 0 16,0-2 0-16,4-3 0 0,-4 2 0 0,3-5 0 16,1-1 0-16,3 7-12 0,-3-13 2 0,3 6 0 15,3-2 0 1,1-7-26-16,-1 0-6 0,1 0-1 0,3 0 0 16,0 0-53-16,4-7-10 0,-4-2-2 0,0 6-480 0,4-7-96 0</inkml:trace>
  <inkml:trace contextRef="#ctx0" brushRef="#br0" timeOffset="-211059.78">24984 1967 979 0,'0'0'87'0,"0"6"-70"0,0-6-17 0,0 4 0 0,-4 5 150 0,4 0 26 15,0 1 6-15,0-4 1 0,0 4-111 0,-3-1-23 16,3 0-4-16,0 1-1 0,0-1-27 15,0 1-5-15,3 2-2 0,1-2 0 16,-1 2-1-16,-3-6 0 0,0-6 0 0,-3 10 0 0,6-7 15 0,-3 6 2 16,0-2 1-16,0-7 0 0,0 0 22 0,0 0 5 15,0 0 1-15,0 0 0 0,0 0-2 0,0 0 0 16,-3 9 0-16,3-9 0 0,0 0-5 0,0 0-2 16,0 0 0-16,0 0 0 0,0 0-25 0,0 0-5 15,-4-3 0-15,4-3-1 0,0-1-7 0,-3-2 0 16,-1-4-8-16,4-2 12 0,4 2 17 0,-4-3 3 15,0 1 1-15,0-7 0 0,0 0-25 0,3 3-8 0,4 0 0 16,-3 0 0-16,-1-6 0 0,1 6 0 16,-1 4 0-16,4 2 0 0,-3-2 0 0,-1 5 0 15,5 1 0-15,-5-1 0 0,4 1-17 0,0 3-4 0,-3-4-1 16,3 7 0-16,3-3 1 0,-3 3 0 0,0-4 0 0,1 7 0 31,2 0-116-31,-3 0-23 0,0 10-5 0,4-10-494 0,-1 0-98 0</inkml:trace>
  <inkml:trace contextRef="#ctx0" brushRef="#br0" timeOffset="-210244.03">25259 1817 864 0,'0'0'76'0,"0"0"-60"0,0 0-16 0,0 0 0 15,0 0 167-15,0 6 30 0,0-6 7 0,0 9 0 16,0-5-114-16,0 8-23 0,-4-9-5 0,4 7-1 16,0-1-19-16,-3 7-4 0,3-13-1 0,-4 12 0 15,4-5-11-15,0-1-2 0,-3 7-1 0,3-7 0 16,0 7-11-16,0-7-1 0,0 4-1 0,0-4 0 0,3 1 2 0,-3-1 0 15,4-2 0-15,-1 2 0 0,1 0 0 0,-1 1 0 16,1-4 0-16,-4-6 0 0,0 0 11 0,0 0 2 16,0 0 1-16,0 0 0 0,0 0-26 0,0 0 0 15,0 0 0-15,0 0 0 0,3-6 0 0,1-4 10 16,0 1 1-16,-1 0 0 0,-3 2-11 0,4-2 0 16,-4-1 0-16,3 1 8 0,-3-10-8 0,0 10 0 15,0-7 9-15,0-3-9 0,0 7 0 0,4-10 8 16,-1 9-8-16,1-2 0 0,-1 2 0 0,4-3 8 15,0 1-8-15,0-4 0 0,0 9 16 16,4 1-2-16,0 0 0 0,-1-7 0 0,4 3 7 0,0 4 2 16,1-4 0-16,2 10 0 0,1-6-13 0,-1 3-2 15,-2-4-8-15,-1 10 12 0,0 0-12 0,0 0 0 0,-4 10 0 0,1-4 0 16,-4 3 0-16,4 1 0 0,-4-1 0 16,3 10 0-16,-3-3 16 0,4 2 1 0,-4 1 0 0,0 6 0 15,4-6 3-15,-4 6 0 0,0-6 0 16,3 0 0-16,1 6 9 0,-4-6 3 0,4 0 0 15,-4-1 0-15,3 1-32 0,1-3 0 0,-4 3 0 0,3-10 0 32,-2 1-81-32,2 5-23 0,-3-5-4 0,0-1-991 0</inkml:trace>
  <inkml:trace contextRef="#ctx0" brushRef="#br0" timeOffset="-204298.95">24165 3037 1569 0,'0'0'34'0,"0"0"7"0,0 0 2 0,0 0 2 0,4-7-36 0,-1 7-9 0,-3 0 0 0,4-9 0 16,-1-1 56-16,-3 10 8 0,0 0 3 0,0 0 0 15,0 0-23-15,0 0-5 0,0 0-1 0,0 0 0 16,4 10-8-16,-1-1-2 0,-3-2 0 0,4 2 0 16,0-6 1-16,-1 13 0 0,4-7 0 0,-3 10 0 15,-1-10-7-15,1 7-2 0,-1 0 0 0,4 3 0 16,-3-7-8-16,-1 13-3 0,4-6 0 0,-3 12 0 15,-1-9-9-15,-3 10 10 0,0-1-10 0,0-6 10 0,0 3-10 16,0 4 10-16,-3-1-10 0,-1 0 10 0,-3 1-10 16,4-7 0-16,-4 3 0 15,0 3 0-15,3-2 0 0,1-4 0 0,-1-3 0 0,1-4 0 0,-1 8-11 0,1-8-4 16,-1-2-1-16,4 0 0 16,-4-7-143-16,4-6-29 15,0-3-5-15</inkml:trace>
  <inkml:trace contextRef="#ctx0" brushRef="#br0" timeOffset="-203673.1">24038 2958 172 0,'-14'0'8'0,"7"-3"1"0,0-3-9 0,0-1 0 0,-4 7 0 0,8-3 0 16,-1-3 369-16,1 3 72 0,3 3 15 0,0 0 2 16,3 0-330-16,-3 0-67 0,7-10-13 0,4 4-2 15,0 6-30-15,3 0-5 0,0-9-2 0,0 9 0 16,4 0-9-16,-4 0 0 0,3 0 9 0,1 0-9 16,-4 0 10-16,7 9-2 0,-3-9-8 0,3 6 12 15,0 4-12-15,4-10 8 0,0 9-8 0,3 1 0 16,-3-4 10-16,3 3-10 0,-4-5 10 0,-2 5-10 15,6 0 8-15,-7 1-8 0,-3-4 0 0,-1 3 0 16,-3 1 10-16,-3 6-10 0,0-7 10 0,-4 10-10 16,-7-10 12-16,0 10-4 0,0-10-8 0,-4 7 12 0,-3 0 0 15,-4-4-1-15,4 4 0 0,-7-4 0 0,4 1 8 16,-4 0 1-16,-1 2 1 0,-2-2 0 16,-1 2-43-16,1 4-9 0,-5-9-1 0,1-1-1 0,0 7 33 0,3-7 0 15,1 1 0-15,-1-1 0 0,0-9 0 0,4 9-8 16,4-2 8-16,-1-4 0 0,4-3-10 0,0 6 10 15,0-6-8-15,7 0 8 0,0 0-13 0,0 0 2 16,0 0 1-16,0 0 0 0,0 0 10 0,7 6-10 16,0-2 10-16,4-4-10 0,-1 0 10 0,4 0-10 15,1 0 10-15,2 0-10 0,-3 0 10 0,4 6 0 16,0-6-9-16,3 3 9 0,0-3 0 0,-3 0 0 16,-1 9-9-16,1-9 9 15,-4 7-27-15,0 2-1 0,4-6-1 0,-4 10 0 0,0-10 21 0,-4 6 8 0,-2 1 0 0,2-1-9 16,-3 0 9-16,-3 7 0 15,-1-6 0-15,-3 8-8 0,4-8 8 0,-8 5 0 0,1-5 0 16,-4 6-8-16,3-4 8 0,-3 4 0 0,-4-7 8 16,1 10-8-16,-4-3 8 0,3-4-8 0,1 4 10 0,-1 0-10 15,-7-7 12-15,4 0-4 0,-3 4-8 16,-1-7 12-16,0 10-12 0,1-4 0 0,-4-12 0 0,3 16 0 16,0-16-22-16,1 9-4 15,-1-2-1-15,4-4 0 0,-4-3-96 0,4 0-19 0,4 0-4 0</inkml:trace>
  <inkml:trace contextRef="#ctx0" brushRef="#br0" timeOffset="-203366.46">24719 3394 1645 0,'0'0'72'0,"-7"0"16"0,0 0-70 0,0 0-18 16,0 0 0-16,3 0 0 0,1 3 40 0,-4 10 4 0,3-10 0 0,4 6 1 16,0 1-3-16,0-1-1 15,4 0 0-15,-1 7 0 0,4 3-23 0,-3 6-5 0,7-9-1 0,-4 3 0 16,0-1-2-16,0 1-1 0,3 9 0 0,-3-12 0 15,0 3-9-15,-3 0 0 0,6-4 9 0,-6-2-9 16,3 3 0-16,-3 2 0 0,-1-2 0 0,1-13-12 31,-4 10-92-31,3-4-18 0,-3-9-4 0</inkml:trace>
  <inkml:trace contextRef="#ctx0" brushRef="#br0" timeOffset="-203180.06">24829 3215 1659 0,'0'0'73'16,"0"0"16"-16,0 0-71 0,0 0-18 0,0 0 0 0,0 0 0 16,0 0 34-16,0 0 3 0,0 0 1 0,-8 3 0 15,8-3-46-15,-3 10-10 0,-4 2-2 0,3-2-500 16,4 2-100-16</inkml:trace>
  <inkml:trace contextRef="#ctx0" brushRef="#br0" timeOffset="-202740.28">24885 3620 460 0,'0'0'20'0,"0"0"5"0,0 0-25 0,0 0 0 0,-4-3 0 0,-3-4 0 16,7 7 229-16,0 0 41 0,0 0 8 0,0 0 2 16,0 0-168-16,0-9-32 0,0 0-8 0,4-1 0 15,-1 4-16-15,4 3-2 0,1-4-1 0,-1-2 0 16,3 6-11-16,-3-3-2 0,4-4-1 0,-1 1 0 16,1-1-15-16,0 1-4 0,-4 0 0 0,3 2 0 15,-3-11 13-15,4 8 3 0,-1 1 0 0,-3-1 0 16,1 1-20-16,2-7-4 0,-3 7-1 0,4 6 0 15,-4-13-2-15,0 10 0 0,-4-4 0 0,4 10 0 16,1-9-9-16,-1 6 0 0,-7 3 0 0,0 0 0 16,7-6 8-16,-7 6-8 0,10 0 0 0,-10 0 8 0,11-4-8 0,-1 4 0 15,1 0 0-15,0 0 0 0,-11 0 0 0,10 4 0 16,1-4 9-16,-1 9-9 0,1 0 0 0,-1 1 8 16,-2-4-8-16,-1 10 0 15,0-4 9-15,-4-2-9 0,4 5 12 0,-3-2-12 16,-1 3 12-16,1 2-12 0,-1-2 12 0,1 0-12 0,-4-7 8 15,3 4-8-15,-3-4 0 0,4 7 0 0,-1-7 0 0,-3 7-11 16,0-4 0-16,0-2 0 16,4-4-100-16,-4 10-20 0,0-13-4 0,0-3-1 15,0 0-74-15,0 0-15 0</inkml:trace>
  <inkml:trace contextRef="#ctx0" brushRef="#br0" timeOffset="-202311.48">25513 3385 115 0,'0'0'10'0,"0"0"-10"0,3-7 0 0,-3 7 0 16,4-9 275-16,-4 9 53 0,0 0 10 15,0 0 2-15,7-9-245 0,-7 9-50 0,0-4-9 0,0-2-3 16,-7 6 18-16,3 0 3 0,1 6 1 0,-4-2 0 16,-7 2-18-16,0 6-3 0,-4-5-1 0,4 2 0 15,0 7 4-15,3-7 1 0,-3 4 0 0,0 2 0 16,3-2 1-16,4 3 0 0,0 2 0 0,0 1 0 15,4-3-39-15,-4 3 0 0,3-4 0 0,4 4 0 16,0-3 0-16,4-4 8 0,-1 4-8 0,1 0 8 0,6-4-8 16,-3-2 8-16,4-4-8 0,-1-3 8 0,5 6-8 0,2 1 0 15,4-10 0-15,-3 0 8 16,3 0-8-16,0-3 0 0,-3-4 0 0,0-2 0 0,3 0 0 16,-4-1 0-16,1-2 0 0,-4-4 0 0,0 7 0 0,0-7 8 15,-7-3-8-15,4 3 8 16,-4 4 0-16,0-4 0 0,-7 4 0 0,4-4 0 0,-4 0 1 0,0-2 1 15,0 8 0-15,0-6 0 0,-4 7-10 0,-3 0 0 16,0-1 0-16,0 1 0 16,0 6-25-16,-4-10-4 0,1 10-1 0,-1 3 0 15,1-9-33-15,-1 2-6 0,-3 7-2 16,3-9 0-16,1 9 4 0,-1-3 1 0,4-3 0 0,0 2 0 16,-4-2-62-16,1 0-12 15,-4-13-2-15,-4 19-1 0</inkml:trace>
  <inkml:trace contextRef="#ctx0" brushRef="#br0" timeOffset="-199634.03">25795 3378 633 0,'0'0'56'0,"0"0"-44"0,0 0-12 0,0 0 0 16,0 0 132-16,0 0 25 0,-3 7 5 0,3-7 1 0,-11 9-57 0,11-9-11 16,-7 0-3-16,7 0 0 0,0 0-12 0,-7 3-4 15,3 3 0-15,4-6 0 16,-3 7-44-16,3 2-8 0,0 0-3 0,0 1 0 0,3-7 5 0,1 13 1 15,-1-7 0-15,1 1 0 0,3 8-1 0,-7-2 0 16,4 0 0-16,-1-4 0 0,1 4-11 0,-4-4-3 16,3 4 0-16,-3 0 0 0,4-4 8 0,-1 4 0 15,-3-13 1-15,4 10 0 0,-1-1-2 0,1-5-1 16,-4-7 0-16,0 0 0 0,0 0-6 0,0 0-2 16,3 3 0-16,-3-3 0 0,0 0-1 0,11-3 0 15,-4-4 0-15,0-2 0 0,0 6 0 0,0-13 0 16,0 0 0-16,-3 7 0 0,6-10-9 0,-6 10 12 15,3-7-12-15,3 4 12 0,-3-7-12 0,1 3 0 16,2 0 0-16,-3-2 8 0,4-1-8 0,-1 3 0 16,1-3 0-16,0 7 0 0,-1-4 0 0,1 0-14 0,3 4 3 0,-4-4 1 15,1 10 10-15,0-4 0 16,3 1 10-16,-4 0-10 0,-6-1 0 0,3 10 0 0,0-9 0 0,0 9 0 16,-7 0 0-16,0 0 0 0,7-3-12 0,-7 3 12 15,0 0 0-15,7 3 0 0,-3 6 0 16,-1 1 0-16,1-1-8 0,-1 7 8 0,-3-7-12 15,0 7 12-15,-3-4 0 0,-1 4 0 0,4-7 0 16,0 1 0-16,0-1 0 0,-3 1 0 0,6-1 0 0,-3 0 0 16,0-9 0-16,4 10 0 0,-4-10 0 0,0 0 0 15,0 0 0-15,0 0 8 0,3 0-8 0,4 0 0 16,0 0 0-16,-7 0 8 0,7-3-8 0,-3-4 0 16,6 4 0-16,-3-3 0 0,-3-3 0 0,3-1 0 15,-3 1 11-15,-1 6-11 0,4-13 12 0,0 0-12 16,0 7 0-16,0-4 0 0,0 1 0 0,-3-1 0 15,3 7 0-15,-3-7 0 0,-1-2 0 0,4 12-9 16,-3-10 9-16,3 10 0 0,-7 3-9 0,0 0 9 0,7 0 0 0,0 0 0 16,-7 0 0-16,10 0 0 0,-3 3 0 0,0 10 0 15,1-10-10-15,-5 6 10 0,4 1-10 0,-3-1 10 16,-1 7-10-16,1-7 10 0,-1 1 0 0,-3 8 0 16,4-2 0-16,-4-7 0 0,0 1 0 0,0 5 0 15,-4-2 0-15,4-4 0 0,-3 7 0 0,3 3 0 16,-4-3 0-16,1-4 0 0,3 4-10 0,-4 0-2 15,1-4-1-15,-1-3 0 16,4 7-124-16,-3-6-25 0,-1-1-5 16</inkml:trace>
  <inkml:trace contextRef="#ctx0" brushRef="#br0" timeOffset="-199363.75">26370 3388 1324 0,'0'0'59'0,"0"0"12"0,0 0-57 0,0 0-14 0,0 0 0 0,0 0 0 15,0 0 84-15,0 0 15 0,7 6 2 0,0-3 1 16,-3 10-52-16,3-10-10 0,-4 6-3 0,4 1 0 16,-3 5-26-16,3-2-11 0,-3 3 8 0,-1-7-8 15,1 10 0-15,-4-4 0 0,3 1 0 0,1-3 0 16,-1 5 0-16,-3-2 0 0,0 0 0 0,0-4 0 15,4 4 0-15,-4-7 8 0,3 1-8 0,-3-1 0 0,4-2 0 0,-4-7-17 16,0 0 2-16,0 0-524 16,0 0-105-16</inkml:trace>
  <inkml:trace contextRef="#ctx0" brushRef="#br0" timeOffset="-199213.9">26430 3162 403 0,'0'0'17'0,"-3"-6"5"0,-1-4-22 0,-3 1 0 16,3 9 0-16,1-10 0 0,-1 7 333 0,1-3 63 0,3 6 12 0,0 0 2 16,0 0-323-16,0 0-65 0,0 0-13 0,0 0-9 31,0 0-100-31,0 0-28 0,7-6-4 0,0 6-2 0</inkml:trace>
  <inkml:trace contextRef="#ctx0" brushRef="#br0" timeOffset="-198723.12">26811 3394 518 0,'0'0'23'0,"0"0"5"0,0 0-28 0,0 0 0 0,0 0 0 0,0 0 0 16,0 0 254-16,0-9 46 0,0 2 8 0,0 7 3 15,-3 0-246-15,-1-9-49 0,-3 6-16 0,0-3 10 16,0 6 7-16,0 0 2 0,-4 0 0 0,-3 0 0 0,4 9 11 0,-8-9 2 15,4 9 1-15,0 7 0 0,-4-13-1 0,0 13 0 16,8-7 0-16,-4 7 0 0,-4-4-9 0,4 4-3 16,0 0 0-16,7-4 0 0,-4 4 3 0,4 0 0 15,4-4 0-15,3-2 0 0,0-1-13 0,3 7-2 16,1-7-8-16,3-3 12 16,3 4 1-16,-3-7 0 0,0 6 0 0,4-9 0 0,0 0-13 0,-1-9 8 15,1 9-8-15,3-9 0 0,0 5 0 0,0-2 0 16,4-3 0-16,-1 2 0 0,-2-2 0 0,2 0 0 15,-6-1 0-15,3 1 0 0,-4 6-12 0,1-13 0 16,-4 10 1-16,0-4 0 0,0 1 11 0,0 0 0 0,-3 5 0 16,-4 4-8-16,3-6 8 0,-3 6 0 0,0 0 0 0,0 0 0 15,0 0 0-15,0 0 0 0,0 0 0 16,0 0 0-16,0 0 8 0,0 0-8 16,0 0 10-16,0 0-10 0,0 0 9 0,4 6-9 0,-1 4 8 0,-3 2-8 15,4-5 0-15,-1 2 8 0,-3 0-8 0,4 1 0 16,-1-1 0-16,1 1 0 0,0-1 0 0,-1-3 0 15,1 4 0-15,3-7 0 0,-4 9 0 0,1-8 0 16,-4-4-14-16,7 9-2 0,-7-9 0 0,0 0 0 31,0 0-24-31,0 0-6 0,0 0-1 0,0 0 0 16,7 0-124-16,-7 0-25 0,0 0-4 0,7-3-464 0</inkml:trace>
  <inkml:trace contextRef="#ctx0" brushRef="#br0" timeOffset="-198406.89">27076 2949 172 0,'0'0'16'0,"0"0"-16"16,0 0 0-16,0 0 0 0,7 0 259 0,-7 0 49 15,0 0 9-15,0 0 3 0,3 9-196 0,1 1-40 16,-4 5-7-16,0-2-1 0,0 2-1 0,3 4 0 16,-3-3 0-16,4 9 0 0,-1-3-34 0,1 3-6 15,-1 3-2-15,1-9 0 0,-4 6-10 0,0 3-3 16,4-3 0-16,-1 4 0 0,1-4-4 0,-1 3-2 16,-6-9 0-16,6 6 0 0,1 0-5 0,-4-9-1 0,0 6 0 15,0-7 0-15,7 4-8 0,-7-9 0 16,0 8 9-16,0-8-9 15,-4-1-100-15,4 4-24 0,4-10-4 0,-4-3-2 0</inkml:trace>
  <inkml:trace contextRef="#ctx0" brushRef="#br0" timeOffset="-179561.75">28519 3529 910 0,'0'0'40'0,"0"0"9"0,0 0-39 0,0 0-10 16,0 0 0-16,7 0 0 0,-4 0 116 0,-3 0 22 15,0 0 4-15,7 0 1 0,-7 0-38 0,7-3-7 16,0 3-2-16,-7 0 0 0,4-7-21 0,3 1-5 16,-4 3-1-16,4 3 0 0,-3-9-13 15,3 2-4-15,0 7 0 0,-3 0 0 0,3-9-6 0,-4 9-2 16,4-9 0-16,-3 9 0 0,3-10-2 0,-4 10-1 16,1-6 0-16,-1-4 0 0,1 1-2 0,0 0-1 15,-1-1 0-15,4-2 0 0,-3-4-12 0,6 0-2 0,1-2-1 16,-1-1 0-16,4-6-13 0,1 3-2 0,-1-3-8 0,3-1 12 15,1-2-12-15,3 0 0 16,0-3 0-16,0 2 0 0,-3 1 0 0,3 3 0 0,-3 0 0 0,0 6 0 16,-1 0 0-16,-3 4 0 0,-3-4 0 0,-1 10 0 15,-2-1 0-15,-1 1 0 0,0 2 0 0,-7 7 0 16,0 0 0-16,0 0 0 0,0 0 0 0,0 0 0 16,0 0 0-16,0 0 0 0,0 0 0 0,0 13 0 15,3 0 0-15,-3-4 0 0,0 0 0 0,0 1 0 16,0 5 0-16,0 4 0 0,0-3 0 0,0-4 0 15,0 14 0-15,4-8 0 0,-4 4 0 0,0 0 0 16,3 3 0-16,-3 0 0 0,0-3 0 0,4-6 0 16,-4 12 12-16,3-12-4 0,-3 0-8 0,0-4 12 15,4 7-12-15,-1-10 11 0,-3 1-11 0,4 2 10 0,-4-8-10 16,0-4 0-16,0 0 0 0,0 0 0 0,0 0 11 0,10 6 0 16,-10-6 0-16,8 0 0 0,-1-6 14 0,0 2 3 15,-4-2 1-15,4-3 0 0,-3-7-29 0,-4 7 0 16,3-10 0-16,1 0 0 0,-1 3 12 0,-3-12-3 15,4 9-1-15,-1-6 0 0,1-3-8 0,-1 0 0 16,4-4 0-16,-3 4 0 0,0 0 0 16,3 3 0-16,0 0 0 0,0-3 0 0,-4 2-12 15,4 8-2-15,0-1 0 0,0 0 0 0,4 3 5 0,-4 7 1 16,0-10 0-16,0 10 0 0,-3 2 8 0,-1 4-12 16,4-3 12-16,-7 6-12 0,0 0 12 0,0 0-13 15,0 0 5-15,0 9 8 0,0 4-12 0,0 0 12 0,0 5-12 16,-3-2 12-16,-1 3-8 0,-3 6 8 0,4 0 0 0,-4 3 0 15,3-3 0-15,1 7 0 0,-5-1 0 16,5-3 0-16,-1 0-12 0,1 1 3 0,-1-4 0 0,4 3 0 31,0-9-19-31,0 6-4 0,4 0-1 0,-4-9 0 16,7-4-15-16,-4 7-4 0,1-10 0 0,3 1 0 16,-3-4-28-16,3 4-5 0,0-4-2 0,-4-3 0 15,-3-3-149-15,0 0-29 0</inkml:trace>
  <inkml:trace contextRef="#ctx0" brushRef="#br0" timeOffset="-179123.72">29404 3118 864 0,'0'0'76'0,"0"0"-60"15,0 0-16-15,0 0 0 0,0 0 124 0,0 0 21 16,0 0 5-16,0 0 1 0,0 0-67 0,0 0-14 15,0 0-2-15,0 0-1 0,0 0-11 0,-3 9-3 16,-5 1 0-16,1-1 0 0,4 7-11 0,-4-13-2 16,3 13-1-16,1 3 0 0,-1-10-8 0,1 10-2 15,-1-4 0-15,4 4 0 0,-3-3-7 0,3-7-2 16,-4 1 0-16,4 9 0 0,0-10-9 0,4 0-3 16,-1 1 0-16,1-4 0 15,-4-6 10-15,3 6 2 0,4-2 0 0,4 2 0 0,-4-6-4 0,4 0-1 16,-4-6 0-16,3 6 0 0,4-10-1 0,-3 4 0 15,-1 3 0-15,1-4 0 0,3-2-14 0,-3 0 0 16,-4-4 0-16,0 4 0 0,-4-7 0 0,1 0 0 0,3 4 0 16,-4 2 0-16,1-2 0 0,-4 2 0 0,0 7 0 15,0 3 0-15,0 0-8 0,0 0 8 0,0 0 0 0,0 0 0 16,0 0 0-16,0 0 0 0,4 3 0 0,-1 7 0 16,1 2 0-16,-1 1 0 0,1-4 0 15,-1 7 0-15,1-13 0 0,-1 13 0 0,1-7 0 0,3 1 0 16,-4-1 0-16,1 0 0 0,3 1 0 0,-4-4 0 15,1 4-12-15,-1-4-3 0,-3-6 0 0,0 0 0 16,4 3-39-16,-4-3-8 0,0 0-2 0,0 0 0 16,0 0-147-16,0 0-29 0</inkml:trace>
  <inkml:trace contextRef="#ctx0" brushRef="#br0" timeOffset="-178765.65">29849 2701 1036 0,'0'0'92'0,"0"0"-73"0,0 0-19 0,0 0 0 0,0 0 93 0,0 0 15 0,0 0 4 16,0 0 0-16,0 0-40 0,0 0-7 0,0 0-1 0,0 0-1 15,0 0-16-15,0 9-3 0,0-2-1 0,-4 11 0 16,-3-2-16-16,3-3-3 0,-3 9-1 0,4 0 0 16,-4-4 14-16,3 8 3 15,1 2 1-15,-4-3 0 0,3 3-6 0,1-3-2 0,-1 3 0 0,1-3 0 16,-1 10-20-16,1-16-4 0,3 9-1 0,0-3 0 16,-4 3-8-16,4-12 8 15,4 9-8-15,-4-3 8 0,0-3-8 0,3 3-17 0,1-3 4 0,-1-7 1 31,-3 4-41-31,4-7-8 0,-4 10-2 0,3-13 0 16,1 4-149-16,-1-7-29 0</inkml:trace>
  <inkml:trace contextRef="#ctx0" brushRef="#br0" timeOffset="-178463.46">30163 2924 1566 0,'0'0'69'0,"0"0"15"0,0 0-68 0,0 0-16 16,0 0 0-16,0 0 0 0,0 0 67 0,0 0 9 16,-8 6 3-16,5-3 0 0,-4 6-26 0,3-2-5 15,1 2 0-15,-1 10-1 0,1-10-31 0,-1 7-7 0,1 3-1 16,-1 6 0-16,1-6-8 0,-1 9 0 15,1-9 0-15,-1-4 8 0,4 11-8 0,-3-5 0 16,-1 1 0-16,0 0 0 0,4-6 0 0,-3 3 0 16,-1 6 0-16,1-9 0 0,-1-4-13 0,1-2-5 15,-4-1-1-15,3 7 0 16,-3-7-65-16,0-3-14 0,4-2-2 0,-4-4-1 16</inkml:trace>
  <inkml:trace contextRef="#ctx0" brushRef="#br0" timeOffset="-178286.82">29901 3065 2257 0,'0'0'49'0,"0"0"11"0,0 0 1 0,11 0 3 0,0-7-51 0,-1 7-13 0,1 0 0 16,3-3 0-16,0-3 12 0,0 6 0 0,0 0 0 0,4 0 0 15,-4-3-24-15,0 3-6 0,0 0-1 0,4 0 0 31,-4 0-97-31,0 0-20 0,0 0-4 0</inkml:trace>
  <inkml:trace contextRef="#ctx0" brushRef="#br0" timeOffset="-177812.98">30297 3137 1576 0,'0'0'70'0,"0"0"14"0,0 0-67 15,0 0-17-15,0 0 0 0,0 0 0 0,0 0 89 16,0 0 15-16,0 0 2 0,0 0 1 0,0 0-31 0,0 0-7 15,0 0-1-15,0 0 0 0,7 9-54 0,-7-9-14 16,3 7 0-16,1 2 0 0,-4-9-13 0,0 0-6 16,3 3-1-16,-3 6 0 15,-3 4-14-15,6-4-3 0,-3 4-1 0,-3-13 0 16,3 9-31-16,-4 1-7 0,4-4 0 0,0-6-1 16,0 0-155-16,-3 0-30 0</inkml:trace>
  <inkml:trace contextRef="#ctx0" brushRef="#br0" timeOffset="-177641.85">30346 2886 1861 0,'0'0'82'0,"0"0"18"0,0 0-80 0,0 0-20 0,0 0 0 0,0 0 0 16,0 0 0-16,0 0 0 0,0 0 0 0,0 0 0 31,0 0-141-31,0 0-29 0,0 0-6 0,0 0 0 0</inkml:trace>
  <inkml:trace contextRef="#ctx0" brushRef="#br0" timeOffset="-177066.55">30554 3146 403 0,'0'0'36'0,"0"0"-36"0,-3 10 0 0,3-10 0 15,0 0 275-15,0 0 48 0,-7 6 9 0,3-6 3 16,-3 9-206-16,3-6-41 0,1 4-8 0,-1 2-1 16,1-9-33-16,-1 10-6 0,4-1-2 0,-3-3 0 15,-1-3-24-15,1 7-5 16,3-4-1-16,-4 3 0 0,4 1 4 0,0-10 1 0,0 9 0 0,0-9 0 15,0 0 24-15,0 0 5 0,0 0 1 0,0 0 0 16,0 0-9-16,0 0-2 0,0 0 0 0,0 0 0 16,0 0 10-16,0 0 2 0,0 0 0 0,0 0 0 15,0 0-19-15,7-9-3 0,0-1-1 0,0 1 0 16,0 0-21-16,0-7 0 0,4 7 0 0,-4-4 0 16,0-3 0-16,4-2 0 0,-1-1 0 0,1 3 0 15,-4-9 0-15,4 12 0 0,-1-2 0 0,-3 5 0 16,0 1 0-16,0 3 11 0,0-4-11 0,0 10 12 15,-7 0-12-15,0 0 0 0,7 0 0 0,-3 7-11 0,3 2 11 0,-3-6-8 16,3 6 8-16,-4-2-8 16,1 12 8-16,-1-10 0 0,1 10-9 0,-1-7 9 15,1 1-12-15,-4 3 1 0,3-7 1 0,1 10 0 16,-4-10-30-16,3 10-7 16,1-10-1-16,-4 1 0 0,3 5-79 0,-3-5-16 0,4-1-3 0,-4-9-763 15</inkml:trace>
  <inkml:trace contextRef="#ctx0" brushRef="#br0" timeOffset="-176687.61">30917 3137 1818 0,'0'0'80'0,"0"0"17"0,0 0-77 0,0 0-20 0,0 0 0 0,-3-10 0 16,-4 10 72-16,3-9 12 0,-3 3 1 0,4 6 1 15,3 0-27-15,-11 0-6 0,4 0-1 0,0 6 0 16,-4-6-39-16,4 9-13 0,-3 1 8 0,3-1-8 15,0 7 0-15,-4-4 0 0,8 4 0 0,-4 3 0 16,0-3 0-16,7-1 0 0,0-2-8 0,3 6 8 16,-3-4 0-16,4-5 0 0,3-1 0 0,3 1 0 15,-3-1 0-15,4 0 0 0,-1-2-8 0,5-4 8 16,2-3 0-16,-6 0 0 0,-1 6 9 0,1-12-9 16,7 6 10-16,-8-10-10 0,1 7 10 0,3-3-10 15,-4-3 16-15,5-4-2 0,-8 4-1 0,3-7 0 16,1 0-24-16,-4-3-5 0,0 10 0 0,0-7-1 15,-4-2 8-15,-3-1 9 0,4 0-13 0,-4 3 5 16,0-6 8-16,-4 7-10 0,1-1 10 0,-1-3-10 0,-3 3 10 0,4 4 0 16,-8 6 0-16,1-4 0 0,3 1 0 0,0 9 0 15,-4-10 8-15,0 10-8 0,11 0 0 0,-7 0 0 16,0 7 0-16,-3-4 0 16,6-3-110-16,4 0-23 0,0 0-5 0,0 0-742 0</inkml:trace>
  <inkml:trace contextRef="#ctx0" brushRef="#br0" timeOffset="-176111.7">31044 3137 1335 0,'0'0'59'0,"0"0"13"0,0 0-58 0,8 9-14 0,-8 1 0 0,3-4 0 16,4-3 17-16,-3 6 1 0,-1-2 0 0,4 2 0 15,-3-3-9-15,-4 7-1 0,3-13-8 0,1 9 12 16,-1 1 35-16,-3-4 6 0,0-6 2 0,0 0 0 15,7 9 22-15,-3 1 5 0,-4-10 1 16,0 0 0-16,0 0-11 0,0 0-1 0,0 0-1 0,0 0 0 16,0 0-29-16,7-3-5 0,0-4-2 0,0 7 0 15,-3-9-26-15,-1 3-8 0,1 3 0 0,-1-7 0 16,1 4 9-16,-1-3-9 0,1-4 0 0,-1 0 9 16,1 1-9-16,-1-4 10 0,1-3-10 0,-1 10 10 15,4-7-10-15,-3 7 0 0,0 0 0 16,-1-1 0-16,-3 10 0 0,0 0 0 0,0 0 0 0,0 0 0 0,0 0 0 0,7 0 0 15,-7 0 0-15,7 0 0 16,0 6 0-16,-7-6 0 0,0 0 0 0,7 4 12 16,0 5-12-16,0-9 12 0,-7 0-12 0,0 0 12 15,4 9-12-15,-4 1 10 0,0-4-10 0,0-6 10 0,0 0-2 0,0 6 0 16,0-6 0-16,-4 10 0 0,1-7 11 16,3-3 1-16,0 0 1 0,0 0 0 15,0 0-21-15,0 0 0 0,0 0 0 0,0 0 0 0,0 0 0 0,0 0 0 16,0 0 0-16,0 0 0 0,10-10 11 0,-3 1-3 15,1 3 0-15,-5-4 0 0,4 1-8 0,0-4 8 16,0 4-8-16,0-4 8 0,-3 1-8 0,3 6 0 16,-4-4 0-16,4 10 0 0,-3-9 0 0,-4 9 0 15,0 0 0-15,0 0 0 0,7 0 0 0,-7 0 0 16,7 0 0-16,0 9 8 0,0-9-8 0,4 10 0 0,-8-4 0 0,4 6 0 16,0-5 0-16,-3 2 0 0,3 10 0 0,0-13 0 15,-3 4 0-15,3-1 0 0,-4-3 0 16,1 4 0-16,3 2 0 0,-4-12 0 0,-3 0 0 15,0 0 8-15,7 10-8 0,-7-10 0 16,7 6 0-16,-3-3 0 16,-4-3-24-16,0 0-11 0,0 0-1 0,7 9-1 15,0-2-154-15,-7-7-30 0,0 0-7 0,0 0 0 0</inkml:trace>
  <inkml:trace contextRef="#ctx0" brushRef="#br0" timeOffset="-175887.01">31552 3093 1450 0,'0'0'64'0,"0"0"14"0,0 0-62 0,4 9-16 0,-4 1 0 0,0 2 0 0,0-2 55 0,4 2 8 16,-4-5 1-16,0 2 1 0,3 0-23 0,1 1-5 15,-4-10-1-15,0 9 0 0,3 1-8 0,-3-1-3 16,4 0 0-16,-4-2 0 15,0 2-15-15,0-3-10 0,0-6 12 0,0 0-12 16,-4 3-22-16,4-3-11 0,0 0-3 0,0 0-512 16,0 0-104-16</inkml:trace>
  <inkml:trace contextRef="#ctx0" brushRef="#br0" timeOffset="-175734.93">31507 2895 806 0,'0'0'72'0,"0"0"-58"0,-7 0-14 15,7 0 0-15,0 0 200 0,0 0 36 0,-4-9 8 0,4 9 2 16,0 0-155-16,0 0-31 0,0 0-7 0,0 0-1 31,0 0-133-31,11 0-27 0,-4 0-6 0,0 9-1 0</inkml:trace>
  <inkml:trace contextRef="#ctx0" brushRef="#br0" timeOffset="-175174.01">31785 3002 1094 0,'0'0'97'0,"0"0"-77"0,0 0-20 0,0 0 0 0,0 0 107 0,0 0 17 15,-3 0 4-15,3 0 1 0,-7-6-76 0,7 6-15 16,-4 6-3-16,-3-6-1 0,0 0-2 0,0 0 0 15,3 9 0-15,-3 1 0 0,0-1-32 0,0-9 0 16,0 16 0-16,0-13 0 0,0 6 0 0,4 7 0 16,-4-6 0-16,3-1 0 0,1 7 31 0,3-7-1 15,-4 0 0-15,0 1 0 0,4 6-7 0,0-7-2 16,0-9 0-16,0 3 0 0,0-3-3 0,0 9-1 16,0-9 0-16,0 0 0 0,0 0-1 0,0 0 0 0,0 0 0 0,11 7 0 15,-11-7-6-15,0 0-2 0,0 0 0 0,4 6 0 16,6-3-8-16,-10-3 10 0,7-3-10 0,-7 3 10 15,4-6 2-15,3-1 1 16,0 7 0-16,-4-9 0 0,1 6 2 0,-1 3 0 16,1-16 0-16,-1 7 0 0,1 6-3 0,-4-7-1 15,4-2 0-15,-1 2 0 0,1 1-11 0,-4 0 0 0,3-4 0 16,1 0 0-16,-1 10 0 0,-3-6 0 0,0 9-12 16,0 0 12-16,0-9 0 0,0 9 0 0,0 0 0 0,0 0 0 15,0 0-9-15,0 0 9 0,0 0 0 0,0 0 0 16,0 0 0-16,0 0 0 0,0 0 0 0,0 0 0 15,0 0 0-15,0 0 0 0,0 0 0 0,0 0-10 16,0 0 10-16,0 9 12 0,-3-9-2 0,3 0-1 0,0 9-9 0,3 1 0 16,-3-1 0-16,4 1 0 0,-4-1 0 0,7 0 0 15,-4 1 0-15,1 2-11 0,-1-2 11 0,-3-10 0 16,7 12 8-16,-3-12-8 0,-4 0 0 0,7 16 0 16,4-16 0-16,-4 9-12 15,-7-9-13-15,7 3-3 0,3 4-1 0,1-1-626 16,-1-3-125-16</inkml:trace>
  <inkml:trace contextRef="#ctx0" brushRef="#br0" timeOffset="-174741.9">31962 2607 518 0,'0'0'46'15,"0"-6"-37"-15,0-1-9 0,0 7 0 16,0 0 233-16,0 0 45 0,3-9 9 0,-3 9 1 0,0 0-158 0,0 0-32 16,0 0-6-16,0 0-2 15,7 6-27-15,0-3-6 0,4 10-1 0,-4-1 0 16,4 4-17-16,-4 3-4 0,3 9-1 0,-3 0 0 16,4-3-17-16,-4 10-3 0,3-7-1 0,-2 7 0 15,2-1-1-15,-3-6 0 0,-3 7 0 0,-4-7 0 0,3 0-4 0,1 4 0 16,-4-4-8-16,-4 6 12 0,1-12-3 0,-1 3-1 15,1 1 0-15,-1-5 0 0,-3 1-8 0,0-3 0 16,3 0 9-16,1-3-9 16,-1-4-99-16,4 4-24 0,0-7-5 0,4-2 0 0</inkml:trace>
  <inkml:trace contextRef="#ctx0" brushRef="#br0" timeOffset="-141536.12">29147 1280 230 0,'0'0'20'0,"0"0"-20"0,0 0 0 0,0 0 0 15,3-3 130-15,-3 3 22 0,0-6 4 0,0 6 0 16,0 0-58-16,0 0-12 0,-3-3-2 0,3 3-1 16,0 0-43-16,0 0-9 0,-4-13-2 0,4 13 0 15,0 0 14-15,0 0 2 0,-4-3 1 0,4-6 0 16,0 3-22-16,0 6-4 0,0-10 0 0,0 7-1 0,0 3 9 0,0-6 1 16,0-4 1-16,0 4 0 0,0 6 1 0,0 0 0 15,0 0 0-15,-3-9 0 0,-1 6-3 16,1 3 0-16,-4 0 0 0,0 0 0 0,0 0-6 0,0 0-2 15,-4 3 0-15,0 6 0 0,1-9-7 0,-1 6-1 16,1 4-1-16,-4-1 0 0,3 1-3 0,0-4-8 16,-3 6 12-16,0 1-4 0,0-4-8 15,0 4 8-15,-4 3-8 0,4-7 8 16,-3 7 0-16,3-4-8 0,-4 7 12 0,0-3-4 0,4-1-8 0,0 7 10 16,-4-3-10-16,4 3 10 0,0-3-1 15,4-7 0-15,-1 14 0 0,0-1 0 0,1-7 0 0,3 11 0 16,0-11 0-16,0 8 0 0,3-1 15 0,1-7 4 15,-4 11 0-15,3-11 0 0,4 8-10 0,0-1-2 16,0-13 0-16,0 10 0 0,4-3 4 0,-1 0 1 0,4-4 0 16,0-2 0-16,4 6-21 0,-4-10 0 0,0 4 0 0,0-4 8 15,7 4-8-15,-3-7 0 0,-4 3 0 16,3-5 8-16,1 2-8 0,-1 0 0 0,5-6 0 16,-5 0 0-1,4 0-41-15,-3 0-10 0,3-6-1 0,0 0-1 0,-3 2-38 0,-1-2-7 16,1-3-2-16,3-1-452 0,-4 1-90 0</inkml:trace>
  <inkml:trace contextRef="#ctx0" brushRef="#br0" timeOffset="-140872.49">29266 1616 633 0,'0'0'28'0,"0"0"6"0,0 0-34 0,-7 0 0 0,0 0 0 0,-3 0 0 16,-1 0 170-16,4 0 27 0,-3 3 6 0,-1-3 1 15,0 10-127-15,1-10-25 0,3 9-4 0,-4-3-2 16,1 4-35-16,3-1-11 0,-1 0 0 0,-2 1 0 16,3-1 0-16,-4 7 0 0,4-7 0 0,0 7 0 15,0-13 0-15,0 16 0 0,3-13 0 0,-3 7 0 16,4-4 16-16,-4 7 2 0,3-7 1 0,4 1 0 15,-3 5 9-15,3-5 3 0,0 5 0 0,3-2 0 16,-3-4-7-16,0 1 0 0,4-1-1 0,-1-3 0 16,1 10-23-16,3-13 0 0,0 7 0 0,4-4 0 15,-4-6 11-15,3 3-3 0,-3-6 0 0,7 3 0 16,-3 0-8-16,3-6 8 0,-3-4-8 0,-1 1 8 0,1-1-8 16,-1 4 10-16,1-6-10 0,0 2 10 0,-4-5-10 15,0 2 0-15,3-3 0 0,-3 1 0 0,4-4 0 0,0 3 0 16,-8-6 0-16,4 3 8 0,-3-3-8 0,-1 4-16 15,4-1 4-15,-3 0 1 0,-1 10 11 0,1-7 0 16,-1 7 0-16,-3-1 0 16,0 7 0-16,0 3 0 0,0 0 0 0,0 0 0 0,0 0 0 0,0 3 9 15,0 7 0-15,0 5 0 0,4-5 4 16,-4 2 1-16,3 4 0 0,-3 3 0 0,0-4 11 16,4 1 3-16,-1-7 0 0,4 4 0 0,-3 6-12 15,3-4-1-15,-3 1-1 0,3 3 0 0,0-6-14 0,0-1 0 16,0 1 0-16,-4 2 0 0,4-2 0 15,-3-4-10-15,-1 4 2 0,5-4 0 16,-5-6-30-16,-3-3-6 0,0 0 0 0,0 0-1 16,0 0-124-16,0 0-25 0,14 0-5 0,-14 0-1 0</inkml:trace>
  <inkml:trace contextRef="#ctx0" brushRef="#br0" timeOffset="-140587.03">29623 1268 1324 0,'0'0'118'0,"0"0"-94"0,0 0-24 0,0 0 0 16,0 0 58-16,0 0 7 0,0 0 2 0,7 9 0 16,-4 4-4-16,1-7-1 0,-1 7 0 0,1 2 0 0,-4 4-30 0,0 6-5 15,3-6-2-15,-3 9 0 0,0-3-14 0,0 10-3 16,0-1-8-16,0-2 12 0,-3 12-12 0,-1-10 11 15,1 4-11-15,-1-4 10 16,-3 7-10-16,4-13 8 0,-4 0-8 0,3 1 8 0,1-4-8 0,3 3 0 16,-4-9 9-16,1-4-9 0,-1 14 0 0,4-14 0 15,0 1-12-15,0-3 4 16,0-4-52-16,0 0-9 0,4-2-3 0,-4-7-710 0</inkml:trace>
  <inkml:trace contextRef="#ctx0" brushRef="#br0" timeOffset="-140324.88">29450 1638 172 0,'0'0'16'0,"0"0"-16"0,-4-9 0 0,4 9 0 15,0 0 310-15,0 0 59 0,0 0 12 0,0 0 3 16,0 0-246-16,7-4-49 0,0-2-9 0,1 3-3 15,2-3-31-15,1-1-6 0,-1 7-2 0,4-3 0 16,-3-6-24-16,3 3-5 0,0 6-1 0,0-10 0 16,4 1-8-16,0 6 0 0,-1-4 0 0,1 7 0 15,3-6-17-15,-3 3-6 0,3-3-1 0,4 6 0 16,-8 0-137-16,1 0-28 0,17-3-6 0,-17 3-1 0</inkml:trace>
  <inkml:trace contextRef="#ctx0" brushRef="#br0" timeOffset="-139964.82">29827 1666 115 0,'0'0'10'0,"-7"0"-10"0,7 0 0 0,-7 6 0 0,7-6 231 0,0 0 44 0,0 0 9 0,0 0 1 0,0 0-213 0,0 0-42 15,0 0-9-15,0 0-1 0,0 0 0 0,0 0 0 16,11-6 0-16,-4 6 0 0,7-3 46 0,0-3 10 16,-3 3 1-16,3 3 1 0,0-10-18 0,0 4-3 15,0-3-1-15,-3-1 0 0,3 7-1 0,0-3-1 16,-3-1 0-16,3 4 0 0,-7-3-17 0,3 3-3 0,-3-3-1 0,0-4 0 15,-7 10-12-15,7-9-2 0,-3-1-1 0,-4 10 0 16,4-6-18-16,-4 6 10 16,0 0-10-16,-4-3 8 0,-3-3-17 0,0 3-4 0,-4 3-1 0,1-7 0 15,-4 7-1-15,-1 7 0 0,-2-7 0 0,3 3 0 16,-7 3 15-16,-1-3 0 0,8 10 0 0,0-4 0 16,0 4 0-16,0 2 0 0,0 1 0 15,0-3 0-15,3 2 0 0,4 4 0 0,0 0 0 0,0 0 10 16,0-4 6-16,3 1 2 0,1 6 0 0,3-6 0 15,0-4-5-15,3 4-1 0,1-7 0 0,-1 7 0 16,5-3-12-16,2-1 0 16,1-3 0-16,-1-5-10 15,4 5-16-15,0 0-3 0,1-2-1 0,6-7 0 16,-4 3-45-16,1-3-9 0,0 0-1 0,-1-3-472 0,-3 3-95 0</inkml:trace>
  <inkml:trace contextRef="#ctx0" brushRef="#br0" timeOffset="-139013.15">30378 1603 230 0,'0'0'10'0,"0"0"2"0,0 0-12 0,0 0 0 0,3-3 0 0,1-6 0 0,-4 9 226 0,0 0 42 15,0 0 9-15,-4-6 2 0,1-4-155 0,-4 7-32 16,3-6-5-16,-3 2-2 0,0 1-37 0,-4 6-8 16,-3-9-2-16,4 9 0 0,-8-3 1 0,4 3 0 15,0 0 0-15,-4 0 0 0,4 0-19 0,-4 3-4 16,4 6-1-16,0 4 0 0,0-1-15 0,0 4 0 15,3-4 0-15,-3 4 0 0,4 3 0 0,-4 0 0 0,3-4 0 0,4 4 9 16,-4 6-9-16,4-9 10 0,-3-3-10 16,6 2 10-16,-3-2 2 0,0 2 1 0,4-5 0 0,-1 9 0 15,4-13 8-15,0 3 2 16,4-5 0-16,-4-4 0 0,0 0-23 0,7 12 0 0,0-12 0 0,0 3 0 16,7-6 0-16,-4 3 8 0,8 0-8 0,-4-12 8 15,0 12-8-15,8-4 0 0,-5-11 0 16,1 5 0-16,-1 1 0 0,5-1 0 15,-1-5 0-15,-4 5 0 0,1 1 8 0,-4-10-8 0,0 3 8 0,0 4-8 16,4-4 11-16,-11 4-3 0,0-4 0 0,-3 7 0 16,6-7 0-16,-6-3 0 0,-1 16 0 0,-3-10 0 15,4 10-8-15,-4 3 0 0,0 0 0 0,0 0-11 16,-11 3 11-16,8-3-10 0,-4 7 10 0,0-1-10 16,0-3 10-16,3 7 0 0,-3-1-9 0,3-3 9 15,1 4 0-15,-1-1-11 0,1 0 11 0,-1 1-8 16,1-1 8-16,-1 7 0 0,4-7 0 0,0 1 0 15,0-1 0-15,4 10 0 0,-1-3 0 0,1-4 0 16,-1 1 0-16,1 9 0 0,3-7 0 0,-4 1 0 16,-3-3 0-16,4 12 0 0,3-13 8 0,-3 13-8 15,-1-6 14-15,-3 3-2 0,0-9 0 0,-3 12 0 0,3-13 0 0,-4 10 0 16,1 0 0-16,-5-6 0 0,-2 0 13 0,-1-4 3 16,1 4 0-16,-4-4 0 0,0 4-28 0,-1 9-9 15,1-12 0-15,-3 2 0 0,-1-5 9 0,4 5 0 16,-4-5 8-16,1 2-8 0,3-5 0 0,-4 2-13 15,4-3 1-15,-4-3 1 16,0-3-45-16,4 0-10 0,-3 0-2 0,3-3-543 0,0-3-109 16</inkml:trace>
  <inkml:trace contextRef="#ctx0" brushRef="#br0" timeOffset="-138502.93">30621 1619 1011 0,'0'0'44'0,"0"0"11"15,0 0-44-15,4-3-11 0,-4 3 0 0,0-13 0 0,0 4 39 16,0 0 5-16,0-1 2 0,0 10 0 15,0 0 27-15,0 0 6 0,-4-9 1 0,4 9 0 0,-10 0-26 0,-1 0-5 16,4 0-1-16,-4 0 0 0,-3 6 5 0,4 7 1 16,-4-7 0-16,3 3 0 0,-3 7-20 0,0-7-4 15,7 4-1-15,-4 3 0 0,0-4-9 0,8 4-3 16,-4 3 0-16,7-4 0 0,-4 1-6 16,1-3-2-16,3-4 0 0,3 7 0 0,-3-7 2 0,4 0 0 15,6 1 0-15,1-4 0 0,0-3-11 0,-1 7 0 16,4-4 9-16,4-6-9 0,0 0 0 0,-4 0 0 15,7-6 0-15,-3 6 8 16,-4-10-8-16,3 1 0 0,1-1 0 0,-4 4 8 0,-3-6-8 16,-1-4 0-16,4 3 8 0,-7 4-8 0,0-7 10 0,0 1-2 15,-3-4-8-15,0 3 12 0,-4 4 0 0,0-4 0 16,0-3 0-16,0 3 0 0,-4 4 3 0,0-4 0 16,1 4 0-16,-4-1 0 0,3 1-15 0,-3 2 0 0,0 4 0 15,0-3 0-15,0-1 0 0,0 7 0 0,0 3 0 0,7 0-10 16,-7-6-1-16,7 6 0 0,0 0 0 0,-7 6 0 31,3-6-23-31,1 3-5 0,3-3-1 0,-4 10 0 16,4 5-111-16,0-5-22 0,0 2-5 0</inkml:trace>
  <inkml:trace contextRef="#ctx0" brushRef="#br0" timeOffset="-138123.05">30868 1823 1026 0,'0'0'45'0,"0"0"10"0,0 0-44 0,0 0-11 16,0 0 0-16,0 0 0 0,0 0 82 0,0 0 14 15,0 0 4-15,0 0 0 0,0 0 8 16,0 0 3-16,0 0 0 0,0 0 0 0,0 0-19 0,0 0-4 15,7-6-1-15,0 6 0 0,-3-10-13 0,3 1-2 16,-7-1-1-16,3 1 0 0,1 0-31 0,-1-7-5 16,1 7-2-16,-1-4 0 0,1-3-17 0,-1-9-3 0,-3 6-1 15,4 1 0-15,0 2-12 0,-4-6 11 16,3 6-11-16,1-9 10 0,6 6-2 0,-6 4-8 16,-1-4 12-16,4 0-4 0,0 3-8 0,0 4-11 0,0-4 3 15,0 4 0-15,4-1 0 0,0 1 0 0,-1 2 0 0,1 4 0 31,-4-4-20-31,3 1-3 0,1 6-1 0,0-3 0 16,-1 6-38-16,1-7-8 0,-1 7-2 0,1 0 0 16,0 0-128-16,-1 7-25 0,1-7-6 0,-1 6-1 0</inkml:trace>
  <inkml:trace contextRef="#ctx0" brushRef="#br0" timeOffset="-137877.99">31267 1629 1324 0,'0'0'118'0,"0"9"-94"16,0 0-24-16,0 1 0 0,0-1 144 0,0-3 25 16,0 4 5-16,0-1 1 0,0-9-56 0,-4 16-11 15,1-7-3-15,3-6 0 0,0-3-59 0,3 13-12 16,-3-13-2-16,0 3-1 0,0-3-43 0,0 0-9 15,0 0-2-15,0 0 0 16,0 0-109-16,0 0-23 0,0 0-4 16</inkml:trace>
  <inkml:trace contextRef="#ctx0" brushRef="#br0" timeOffset="-137712.96">31397 1262 1800 0,'0'0'80'0,"0"0"16"0,0 0-77 0,0 0-19 0,0 0 0 0,0 0 0 16,0 0 14-16,0 0-1 0,0 0 0 0,0 0 0 31,0 0-93-31,0 6-18 0,0-6-4 0</inkml:trace>
  <inkml:trace contextRef="#ctx0" brushRef="#br0" timeOffset="-137232.22">31627 1575 1663 0,'0'0'36'0,"0"0"8"0,0 0 2 0,0 0 1 0,0 0-38 16,0 0-9-16,0 0 0 0,0-3 0 0,0-6 32 0,0 2 4 16,0 1 0-16,-8-3 1 0,8 6-16 0,-7-4-3 15,0 4-1-15,0-3 0 0,0 6 7 0,-3 0 0 16,-1 0 1-16,-3 6 0 0,0 7 4 0,-4-4 1 15,1-3 0-15,-1 4 0 0,4 9-14 0,-4-4-4 16,1 4 0-16,2 0 0 0,1 9 7 0,0-6 1 16,0 0 0-16,4 0 0 0,2-9-12 0,5 12-8 15,-4-13 12-15,3 4-12 0,4-7 11 0,-3 7-11 16,6-7 10-16,-3-9-10 0,4 4 12 0,-4-4-4 16,10 12-8-16,1-12 12 0,0 0-4 0,3 0-8 0,3-6 11 0,1 0-11 15,3-4 0-15,-3 1 0 0,3-4-12 0,-3-3 3 16,3 1-9-16,-4 2-2 15,-6-2 0-15,3 2 0 0,-3-12 10 0,-1 0 2 16,-3 6 0-16,0 0 0 0,0 4 8 0,-3 2 0 0,0-3 0 0,-4 7 0 16,0 9 0-16,0 0 11 0,0 0-3 0,0 0 0 15,-4 3 1-15,-3 3 0 0,0 10 0 0,3-7 0 16,1 4 16-16,3 3 3 0,-7-4 1 0,7 4 0 16,3 3-7-16,1-4-2 0,-4 1 0 0,3-3 0 15,4-4-12-15,0 7-8 0,4-7 10 0,-4 0-10 16,0 1 0-16,4-1 0 0,-1 1 0 0,1-4-10 15,0-3-8-15,-4 3-2 0,0-6 0 0,0 4 0 16,-7-4-40-16,7 0-9 16,-7 0-2-16,0 0-877 0</inkml:trace>
  <inkml:trace contextRef="#ctx0" brushRef="#br0" timeOffset="-136963.9">32050 961 1612 0,'0'0'144'0,"0"0"-116"0,0 9-28 0,0 4 0 16,3-1 82-16,-3 13 10 15,0-6 3-15,0 16 0 0,-3-7-41 0,3 6-8 16,0 4-2-16,-4-4 0 0,4 10-4 0,0-6-2 15,-3 3 0-15,3-1 0 0,-7 11-20 0,0-4-4 0,3-13-1 0,-3 4 0 16,-3 12-13-16,-1-12 0 16,4-1 0-16,0-2 0 0,0-4 0 0,-4-9 9 0,4 6-9 0,4-6 8 15,-4-3-8-15,3 0-9 0,1-4 9 0,3-2-687 16,0 3-129-16</inkml:trace>
  <inkml:trace contextRef="#ctx0" brushRef="#br0" timeOffset="-95564.99">23495 816 633 0,'0'0'28'0,"7"0"6"0,0-9-34 0,-3 9 0 0,-4 0 0 0,0 0 0 0,7-6 214 0,-7 6 36 15,7 6 7-15,0-6 2 0,-7 0-208 0,3 9-42 16,4 1-9-16,-3 5 0 0,3-2 0 0,-3 3 0 16,-1 2 0-16,1 1-9 15,-1 6 32-15,1 4 6 0,-4 5 2 0,3-6 0 0,1 16 2 0,-4-3 1 16,3 3 0-16,-3-3 0 0,4 9-21 0,-4-3-4 15,0 6-1-15,0 0 0 16,0 7-8-16,0 6 0 0,3-3 0 0,-6-1 0 0,3 1 0 0,-4 0 0 16,1-4 8-16,-1-2-8 0,1 2 0 0,-4-2 0 15,0 2 0-15,-1-2 0 0,1 2 28 0,-3-5 1 16,-1-1 0-16,-3 0 0 0,0 4 13 0,-4-4 2 16,-3 0 1-16,0 10 0 0,-7 0-1 0,3 6-1 15,0-6 0-15,-3-1 0 0,4 1-27 0,-1 6-6 16,0-6-1-16,4-1 0 0,-4 4-9 0,4-12 0 0,7-1 0 0,-7-3 0 15,7-3 0-15,0-3 12 16,-1-6-4-16,5 6 0 0,-1-7 7 0,1 4 1 16,3-3 0-16,0-4 0 0,3 1-8 0,1-14-8 0,3 5 11 0,0-1-11 15,0 0 14-15,0-13-4 0,3 7-1 0,-3-3 0 16,4-1 9-16,-4-2 2 0,0-4 0 0,0 7 0 16,0 0-20-16,-4-4 0 0,4-2 0 0,-3-1 0 15,3 7 0-15,-4-7-16 0,1 1 4 0,-1 8 0 16,4-8 12-16,-4-4 16 0,4 10-3 0,-3-13-1 15,3 6-12-15,0 1-10 0,3-1 2 0,1 1 0 16,0-1 8-16,-1 4 11 0,1-4-3 0,3 3 0 16,-4-5 0-16,4 2 0 0,0 1 0 0,0-4 0 15,-3 3-8-15,3-6 8 0,0 7-8 16,0-4 8-16,-3-3-8 0,6 3 0 0,-3-2 0 0,4-4 8 16,-1 9 2-16,1-3 0 0,0-6 0 0,-1 10 0 15,8-1-2-15,-1 0-8 0,5-2 12 0,-1 2-4 0,3-6-8 16,5 13 0-16,2-7 0 0,1 1 8 0,3-1-8 0,-3-3 0 15,7-2 0-15,-4 5 0 0,1-9 0 0,-1 6 0 16,0-6 0-16,4-6 0 0,3 6 8 0,4-3 2 16,0-3 1-16,7 2 0 0,3 4-11 0,1-6 0 15,-4 12 0-15,0-6 0 0,-1-6 0 0,8 6 0 16,7 0 8-16,4 0-8 0,3 0 0 16,-3 0 0-16,-1 10 9 0,4-10-9 0,0 0 0 0,4 6 0 0,7-3 0 15,-1-3 8-15,-3 6-8 16,4-6 0-16,-4 0 0 0,0 0 0 0,8-6 12 15,2 6 2-15,1 0 0 0,-4 0 0 0,0-3-14 16,4-3-16-16,0 6 3 0,0 0 1 0,-1 0 12 0,-2 6 0 16,-5-6 0-16,4 3 0 0,4-3 0 0,0 6 0 15,-4 4-8-15,0-1 8 0,-3 1 0 0,3-10 0 0,7 6 0 0,4 3 0 16,0-9 14-16,0 3-1 0,3-6 0 0,0 3 0 16,8 0-13-16,-5 0 0 0,-13 0 0 0,7 0 0 15,3 0 0-15,4 0 0 0,-4 3 0 0,-6-3 0 16,-1 0-9-16,0 0-2 0,4 0 0 0,-4 0 0 15,0 0 11-15,-6 0 0 0,-5 0-9 0,1-3 9 16,-4 3 0-16,7-6 18 0,4 3-3 0,-4-3-1 16,-7 6-36-1,11-10-7-15,3 1-2 0,1 6 0 0,-1-4 31 0,-3 7 0 16,-8-6 8-16,4 6-8 0,8 0 0 0,-5 0 0 0,-2 0 0 0,-8 0 0 16,-4 6 0-16,1-6 0 0,0 0 0 0,-1 7 0 15,1 2 0-15,-1-6 0 0,-3 7 0 0,-3-4 0 0,-7-3-12 0,3-3 12 16,3-3-13-16,-3 3 5 0,-3 0 8 0,-1 3 0 15,-6-3 0-15,-1 6 0 0,-7-6 0 0,1-6 0 16,-11 6 0-16,-1-3 0 0,8-3 0 0,-7 6-8 16,3 0 8-16,1-10 0 0,-1 10 0 0,0 0 0 15,-3 0 0-15,0 10 0 0,-4-10 0 0,-3 6 0 16,0 3 0-16,0-9 0 0,-4 3 0 0,4 10 0 16,-1-13 0-16,1 3 0 0,3-3 0 0,4 6 0 15,-4-6 0-15,4 0 0 0,0 0 0 0,-7 3 0 16,0-3 0-16,-1 0 0 0,1 0 0 0,-4 0 0 15,-7-3 0-15,1-3 0 0,-1 3 8 0,-7 3-8 0,0-13 8 16,0 10-8-16,-3-6 0 0,-1 3 0 0,-3-7 0 16,4-3 8-16,-4 1 12 0,4 2 2 0,-8-6 1 15,8-3 0-15,-4 3-5 0,0 1-1 0,0-7 0 16,3 3 0-16,-3 3-17 0,0-13 0 0,4 11 8 0,-4-11-8 16,0 4 0-16,4 0 10 15,-1-7-10-15,-3 7 8 0,4-13-8 0,-4 10 10 0,4-10-10 0,-1 10 10 16,1-19-10-16,-1 12 10 0,1-6-10 0,0-6 10 15,-1 9-10-15,1-9 8 0,-1-3-8 0,-3-1 8 16,7 1 0-16,-6 6 0 16,2-3 0-16,-3-4 0 0,0-2-8 0,0 3 0 0,0-10 0 0,4 10-11 15,-4-10 11-15,4-15 0 0,-4-4 0 0,3 10 0 16,-3 9 0-16,-3 4 0 0,3-4 0 0,-4 10-8 16,4-1 8-16,-3-2 0 0,3 3 0 0,-3-1 0 15,-4 7 0-15,0-3 0 0,0 3 0 0,0-3 0 0,0 3 0 16,-4 0 0-16,0-3 0 0,1-4 0 0,-4 7 0 0,0 3 0 15,0-6 0-15,0 3 0 0,0 3 0 0,0 7 0 16,0-1 0-16,-1-3 0 0,1 7 0 0,4 2 8 16,-1-2-8-16,1-1 0 0,-1 1 0 0,4-1 0 15,0 7 0-15,0-6 0 0,-3 5 0 0,3 4 0 16,0 7 0-16,0-11-8 0,0 11 8 0,0-8 0 16,-4 1 0-16,1 7-8 0,-1-1 8 0,1-10 0 15,-1 4 0-15,1 0-8 0,-1 6 8 0,1 1 0 16,-1 2 0-16,1 3 0 0,-1-2 0 0,4-10 0 15,-7 12 0-15,3 4 0 0,4-7 0 0,0-3 0 16,-3 4 0-16,-1 5 0 0,4 1 0 0,0-10 0 0,-3 10 0 16,-1-1 0-16,4-6 0 0,-3 7 0 0,3 0 0 0,-4-1-8 15,1 4 8-15,-4-3 0 0,7 5 0 0,-4 4 0 16,1-6 0-16,3 6-10 0,-7-9 10 0,3 9 0 16,0 0 0-16,1 0 0 0,-1-10 0 0,4 10 0 15,-7 0 0-15,4 0-8 0,-4-3 8 0,3-3 0 16,-3 6 0-16,4-6 0 0,-4 6 0 15,0 0 0-15,0-10 0 0,-1 7 0 0,1-3 0 0,0 3 0 16,-3-4 0-16,3-2 0 0,-4 9 0 0,1 0 0 16,-1-9 0-16,0 9 0 0,1-10 0 0,-1 10 0 15,1 0 0-15,-1 0 0 0,-3-6 0 0,0 6 0 16,-4 0 0-16,1 0 0 0,-5-3 0 0,5 3 0 16,-8-6 0-16,0 6 0 0,1 0 0 0,-5 0 0 0,1-4 0 15,0 4 0-15,-4-6 0 0,0 6 0 0,1 0 0 16,-1-9 0-16,0 9 0 0,4 0 0 15,-4 9 0-15,1-9 0 0,-1 0 0 0,-7 0 0 16,-3 0 0-16,-1 6 0 0,-6-12 0 0,0 6 0 16,-4 0 0-16,0 0 0 0,3-9 0 0,4 9 0 0,-3 0 0 15,-4-10 0-15,-3 10 0 0,-4-3 0 16,-4-3 0-16,4 6 0 0,-3 0 0 0,3 0 0 0,3-6 0 0,-3 6 0 16,4 6 0-16,-4-6 0 0,-4 0 0 0,-3 0 0 15,0 0 0-15,4 0 0 0,-1 6 0 0,1-6 0 16,3-6 0-16,-4 12 0 0,-6-3 0 0,-4-3 0 15,0 0-8-15,-4 10 8 0,8-10 0 0,-5 9 0 16,5-9 0-16,-8 0 0 0,-3 0 0 0,4 6 0 16,-1 4 0-16,7-7 0 0,4-3 0 0,-3 0 0 15,-4 6 0-15,-7 0 0 0,-1-2 0 0,8 5 0 0,0 7 0 0,0-13 0 16,0 6 0-16,-4-2 0 0,-3-4 0 0,0 3 0 16,0 3 0-16,7 1-8 0,3-1 8 15,1-9 0-15,-4 6 0 0,0-6-8 0,-7 4 8 16,6-4 0-16,5 6-10 0,6-3 10 0,1 3-8 0,-1-6 8 15,-6 0 0-15,-1 0-8 0,-3 0 8 0,0 0 0 16,7 6 0-16,0-2 0 0,4-4 0 0,-4-4 0 16,-8 4 0-16,5 0 0 0,-4 0 0 0,7 0 0 15,0 4 0-15,7-4-8 0,3 0 8 0,-3-4 0 16,4-2 0-16,-1 0-8 0,1 6 8 0,0 0 0 16,-4 0 0-16,3 0 0 0,4 0 0 0,4 0 0 0,-4 6 0 15,4-6-8-15,-4 0 8 0,-4 0 0 0,-3 0 0 0,0 0 0 16,0 6 0-16,0-2 0 0,0 5 0 0,4 0 8 15,-1-2 0-15,-6-7 0 0,-1 9-8 16,1-6 0-16,-1 4-11 0,4-4 11 16,4 3-9-16,0 3 9 0,6 1-8 0,4-10 8 0,-3 0 0 15,0 9 0-15,-4-3 0 0,0-6 0 0,-4 4 0 0,4-4 0 16,0 6 0-16,4-3 11 0,3 3-11 0,0-6 0 16,4 0-10-16,-4 7 10 0,0-4 0 0,0-3 8 15,4 0 1-15,-4 0 0 0,0 0-9 0,1 0 0 16,-1 9 0-16,7-9 0 0,4 0 0 0,-1 0 0 15,8 0 0-15,-4 0 0 0,8 0 0 0,-1 0 0 16,4-9 0-16,-4 9-11 0,4 0 11 0,0-3-8 16,3-4 8-16,-3 7-8 0,3-6 8 0,4 6 0 0,0-3 0 0,3-3 0 15,1 6 0-15,-4 0 0 0,3 0 0 16,4 0 0 0,0 0-44-16,4 0-6 0,-4 0-2 0,-1 9 0 15,1-9-144-15,4 6-30 0,-4 4-6 0</inkml:trace>
  <inkml:trace contextRef="#ctx0" brushRef="#br0" timeOffset="-94241.09">28021 725 1324 0,'-7'-15'118'0,"7"5"-94"0,-3 7-24 0,-4-3 0 0,3 0 160 0,-3-4 28 15,3 7 6-15,4 3 1 0,0 0-156 0,0 0-31 16,0 0-8-16,0 0 0 0,0 0 0 0,0 0 0 16,0 0 0-16,0 0 0 0,0 0 0 0,0 0 0 15,0 0 0-15,0 0 0 0,0 0-16 0,0 0-5 16,0 3-1-16,4 7 0 0,-4 5 22 0,7-5 8 15,-7 5 0-15,4-2 0 0,-4 3 17 0,0 9 3 16,3-13 1-16,-3 13 0 0,0 0 11 0,0 1 1 16,-3 2 1-16,3 0 0 0,0 0-14 0,-4 7-2 15,4-1-1-15,-4 4 0 0,1-4-11 0,3 10-2 16,-4-6-1-16,-3 3 0 0,4-1-11 0,3 1 0 16,-4-3 9-16,1 12-9 0,3-9 14 0,0 9-2 15,0-3 0-15,3-3 0 0,-3 9 10 0,0-6 2 0,4 3 0 0,-4-3 0 16,3-3-7-16,4 0-1 0,-3 3 0 15,-1 3 0-15,1-12-16 0,0 12 0 0,-1-3 0 16,4 0 0-16,0-3 8 0,-3 0 2 0,-1 0 0 0,4 6 0 16,-3-9 20-16,3 9 4 0,-4-12 1 0,1 6 0 15,-4 0-26-15,3 3-9 0,1-4 0 0,3-2 9 16,0 0 3-16,-3 3 1 0,-1-10 0 0,4 10 0 16,0-6 0-16,0 3 0 0,0-4 0 0,4 1 0 0,-4 3 2 15,4-1 0-15,-4-5 0 0,0 9 0 16,0-7-6-16,0 4-1 0,0-3 0 0,0 3 0 0,-4-10 1 15,1 0 0-15,-1 1 0 0,5-7 0 16,-8 3-1-16,3 3-8 0,1-9 12 0,-1 10-4 0,-3-13-8 16,4-1 10-16,-4 1-10 0,0 0 10 0,0 6-10 0,0-9 12 15,0-4-12-15,0-2 12 0,0-1-4 0,-4 7 0 16,4-7 0-16,0 1 0 0,0 8 6 0,0-11 1 16,0 2 0-16,0 7 0 0,-3-13-15 0,3 6 9 15,0 1-9-15,-4-1 8 0,1 1-8 16,-1-1 0-16,4-3 0 0,0 4 0 0,-4-1 0 0,4 0 0 15,-7 1 0-15,4-4 0 0,-1 10-10 0,1-13-1 16,3 6 0-16,-4 1 0 0,4-1 11 0,-3 1 0 16,-1-1-9-16,4-3 9 0,-3 4 0 0,-1-1 0 15,4 0 0-15,-3 7 0 0,-1-16 0 0,1 16 0 16,3-13 0-16,-4 6 0 0,1-2 0 0,3-4 0 16,0-3 0-16,-4 9 0 0,4-9 0 0,0 6 0 0,-3 4 0 15,3-10 0-15,0 3 0 0,-4 3 0 0,0 1 0 0,1-4 0 16,3 6 0-16,-4 0 0 15,4-9-10-15,-3 10 10 0,3-4 0 0,-4 10-9 0,1-13 9 0,-1 6 0 16,1 1 0-16,3-1-8 0,-4 7 8 0,4-7 0 16,-3 1 0-16,-1-1 0 0,4 0 0 0,-3 7 0 15,-1-16 0-15,4 0 0 0,0 0 0 0,-3 16 0 16,3-16 8-16,0 0-8 0,0 0 10 0,0 3-10 16,0-3 0-16,0 0 0 0,0 0-13 0,0 0 4 15,0 0 9-15,0 0-10 0,0 0 10 0,0 0-10 16,0 0-2-16,0 0 0 0,0 0 0 0,0 0 0 15,0 0-28-15,-4 9-7 0,4-2-1 0,0-7 0 16,0 9-88-16,0-9-19 0,-3 3-3 0,3-3-572 16,0 0-114-16</inkml:trace>
  <inkml:trace contextRef="#ctx0" brushRef="#br0" timeOffset="-92946.95">23089 2701 1360 0,'0'-13'60'0,"0"13"13"0,0 0-58 0,-3-6-15 16,3-3 0-16,0 9 0 0,0 0 23 0,3-3 1 16,4-4 1-16,0 7 0 0,4-9 11 0,0 9 1 15,3 0 1-15,0-6 0 0,7 6-19 0,4 0-4 0,3-3-1 0,4 3 0 16,-1 0-6-16,8-7-8 16,4 4 11-16,-1 3-11 0,4-6 0 0,-4-4 0 0,4 7 0 15,0-3 0-15,3-3 0 0,1 2 0 0,2 4 0 0,5-3 0 16,3 3 28-16,0-7-2 0,-4 4 0 15,-3 6 0-15,4-9 4 0,-1-1 1 0,1 7 0 0,6-3 0 16,1 0 2-16,-1 3 1 16,4-4 0-16,-3 4 0 0,-4-3-8 0,3-4-2 0,4 7 0 0,4-3 0 15,-1-3-10-15,4-1-2 0,0 4-1 0,-3-3 0 16,-1-1-11-16,1 10 0 0,7-12 9 0,-1 2-9 16,4-2 8-16,1 8-8 0,-8-5 10 0,3 3-10 15,1-4 0-15,-1 7 0 0,5-3 0 0,-1 3 0 16,-4-3 10-16,-3 6 2 0,-7 0 1 0,0-7 0 15,4 7 11-15,0-3 3 0,-4-3 0 0,-4 6 0 0,1 0-11 16,-1 0-1-16,-6 0-1 0,-1 0 0 0,0 0-14 16,4 0 0-16,4-3 0 0,3-3 0 0,4 2 8 15,3-2 3-15,-7 6 0 0,-4-9 0 16,1 9 0-16,3-10 0 0,7 1 0 0,-4 9 0 0,1 0 9 16,-4 0 3-16,-7 0 0 0,0 0 0 0,-4 6-23 15,4-3 0-15,7-3 0 0,0 0 0 0,-7 7 0 0,4-4 0 16,-8 6 0-16,1-9 0 0,-4 6 0 0,-4-6 0 15,4 4 0-15,0 2 0 0,0-6 0 0,3 0-20 16,-3 0 4-16,0 0 1 0,3 0 31 0,-6 0 5 16,-1-6 2-16,1 6 0 0,-1-4-10 0,4 4-1 15,3 0-1-15,4-6 0 0,-3 6 3 0,3 6 1 16,-4-6 0-16,-3 4 0 0,0 2-7 0,-4-6-8 0,1 0 11 16,3 3-11-16,3-3 0 0,-3 6 0 0,4-3 0 0,-5-3 0 15,1 7 8-15,-3 2-8 0,-4-9 0 0,-1 0 0 16,-2 6 0-16,3-6 0 0,0 3 0 0,-1-3 0 15,5-3 0-15,-1 3 8 0,4-6-8 0,-4 6 0 16,1 0 22-16,3 0-2 16,-7 0-1-16,3 0 0 0,-3 0-19 0,3 0-14 0,1 0 2 0,3 0 1 15,-1 0 11-15,1 0 0 0,-3 6 0 0,-4-3 0 16,-4-3 12-16,0 10-1 0,-3-10-1 0,3 6 0 16,-3-6-10-16,0 0 0 0,3 3 0 0,1-3 0 15,3-3 0-15,-1 3 8 0,1 0 0 0,0 0 0 16,0 0-8-16,-4 0 10 0,1-6-10 0,-1 6 10 15,-3-10 2-15,7 7 1 0,0-3 0 0,-1 3 0 16,5-3-1-16,-1 6 0 0,1-7 0 0,-5 7 0 16,-2 0-12-16,-4 0 9 0,-1 0-9 0,-6 0 8 0,0 0 2 15,3 7 0-15,-3-7 0 0,0 0 0 0,-1 0-10 0,1 6 0 16,3-3 0-16,-3-3 0 0,3 0 0 0,-3 0 0 16,4 0 0-16,-1 0 0 15,-3 0 9-15,-1 0-9 0,-2 6 10 0,-1-12-10 16,-4 6 0-16,5 0 0 0,-5-3 0 0,1-3 0 15,0 6 8-15,3-7-8 0,0-2 0 0,0 6 0 0,4-3 11 0,-11-4-11 16,4 10 12-16,0-9-12 16,3 6 12-16,-3-4-12 0,-1 4 12 0,5-3-12 0,-8 0 9 15,7 2-9-15,-3-2 0 0,-8 3 9 0,1 3-9 0,-4 0 0 16,-3-6 0-16,-4 6 0 16,-7 0-182-16,0 0-35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44.6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23 5528 0 0,'0'0'768'0'0,"12"-11"4761"0"0,-12 10-5531 0 0,0 0-4 0 0,0 1 0 0 0,0 0-1 0 0,1-1 1 0 0,-1 1 0 0 0,0-1 0 0 0,0 1 0 0 0,1 0 0 0 0,-1-1 0 0 0,0 1-1 0 0,1-1 1 0 0,-1 1 0 0 0,0 0 0 0 0,1-1 0 0 0,-1 1 0 0 0,0 0 0 0 0,1 0 0 0 0,-1-1-1 0 0,1 1 1 0 0,-1 0 0 0 0,1 0 0 0 0,-1 0 0 0 0,0-1 0 0 0,1 1 0 0 0,1 0-69 0 0,-2-1 133 0 0,0 1-1 0 0,0 0 1 0 0,1 0-1 0 0,-1 0 1 0 0,0 0 0 0 0,1-1-1 0 0,-1 1 1 0 0,0 0-1 0 0,1 0 1 0 0,-1 0 0 0 0,0 0-1 0 0,1 0 1 0 0,-1 0 0 0 0,0 0-1 0 0,1 0 1 0 0,-1 0-1 0 0,0 0 1 0 0,0 0 0 0 0,1 0-1 0 0,-1 0 1 0 0,0 0-1 0 0,1 0 1 0 0,0 0 0 0 0,-1 6 362 0 0,0 0 1 0 0,0 0 0 0 0,-1-1 0 0 0,1 1-1 0 0,-1 0 1 0 0,0 0 0 0 0,-1-1-1 0 0,-4 11 1 0 0,5-12-235 0 0,0-1-1 0 0,0 1 1 0 0,0-1-1 0 0,0 1 1 0 0,0 0-1 0 0,1 4 1 0 0,-4 15 362 0 0,1-13-406 0 0,1 1 1 0 0,1 0-1 0 0,0 0 1 0 0,1 0-1 0 0,0 0 1 0 0,1 12-1 0 0,0 10-45 0 0,0 1 0 0 0,-1 28 70 0 0,3 12 145 0 0,-9-2 36 0 0,0-8 190 0 0,3 88 0 0 0,4-97-248 0 0,-1-32-64 0 0,0 0-1 0 0,7 36 1 0 0,-3-38-130 0 0,-1 0 1 0 0,0 28-1 0 0,5 53 248 0 0,-8-73-243 0 0,-2 61 421 0 0,1-76-435 0 0,-1 0-1 0 0,0 0 0 0 0,-1 1 1 0 0,-6 15-1 0 0,4-8-2 0 0,4-16-70 0 0,-1 0 0 0 0,1 0 0 0 0,-1-1-1 0 0,0 1 1 0 0,0-1 0 0 0,-1 1-1 0 0,1-1 1 0 0,-6 8 0 0 0,7-12-99 0 0,0 1-701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264 139 5528 0 0,'0'0'422'0'0,"-12"1"7399"0"0,16-6-4400 0 0,33-33-3998 0 0,-35 36 592 0 0,0 0 0 0 0,0 0-1 0 0,0 0 1 0 0,0 0-1 0 0,0 0 1 0 0,-1-1-1 0 0,1 1 1 0 0,-1-1-1 0 0,0 1 1 0 0,1-1-1 0 0,-1 0 1 0 0,0 0-1 0 0,-1 1 1 0 0,1-1-1 0 0,0-5 1 0 0,-1 7 55 0 0,0-1 0 0 0,0 1 0 0 0,0-1 0 0 0,0 0 1 0 0,-1 1-1 0 0,1-1 0 0 0,-1 1 0 0 0,1-1 0 0 0,-1 1 0 0 0,1-1 0 0 0,-1 1 1 0 0,0 0-1 0 0,0-1 0 0 0,0 1 0 0 0,1 0 0 0 0,-1 0 0 0 0,-1-1 0 0 0,1 1 1 0 0,0 0-1 0 0,0 0 0 0 0,0 0 0 0 0,-1 0 0 0 0,1 0 0 0 0,0 1 1 0 0,-1-1-1 0 0,1 0 0 0 0,-1 1 0 0 0,-1-2 0 0 0,-4-1 150 0 0,0 0 1 0 0,0 1-1 0 0,0 0 1 0 0,-1 0-1 0 0,1 0 0 0 0,0 1 1 0 0,-1 0-1 0 0,1 0 0 0 0,-1 1 1 0 0,1 0-1 0 0,0 1 1 0 0,-1-1-1 0 0,-10 3 0 0 0,17-2-224 0 0,-12 3-63 0 0,1 0 1 0 0,-14 7-1 0 0,22-9 60 0 0,-1 1 1 0 0,1 0-1 0 0,-1 0 0 0 0,1 1 1 0 0,0-1-1 0 0,0 1 1 0 0,0 0-1 0 0,-4 5 0 0 0,4-3 7 0 0,0 0 0 0 0,0 1 0 0 0,0-1 0 0 0,0 1 0 0 0,1 0 0 0 0,-3 9 0 0 0,-4 16-9 0 0,2-7 149 0 0,-9 43 1 0 0,8 0 75 0 0,-1 123 0 0 0,11-177 16 0 0,3 23-1 0 0,0-13 2 0 0,-3-18-160 0 0,0 0-1 0 0,0 0 1 0 0,1-1-1 0 0,-1 1 1 0 0,2-1-1 0 0,-1 1 1 0 0,0-1-1 0 0,1 0 1 0 0,0 0-1 0 0,0 0 1 0 0,7 8-1 0 0,-7-10-70 0 0,0 1-1 0 0,0-1 1 0 0,1 0-1 0 0,-1 0 1 0 0,1-1-1 0 0,0 1 1 0 0,0-1-1 0 0,0 0 0 0 0,0 0 1 0 0,0 0-1 0 0,0 0 1 0 0,0-1-1 0 0,1 0 1 0 0,-1 1-1 0 0,7-1 1 0 0,11 1-10 0 0,0-2 1 0 0,1-1-1 0 0,37-5 1 0 0,65-21-1138 0 0,-71 11-955 0 0,-40 10 489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2:51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0 7832 0 0,'-20'3'480'0'0,"4"-1"326"0"0,5 3 2590 0 0,8 0 810 0 0,6 5-3752 0 0,2 3-506 0 0,-5-12 102 0 0,1 1 0 0 0,0-1 0 0 0,0 0 1 0 0,-1 1-1 0 0,1-1 0 0 0,0 1 0 0 0,0-1 0 0 0,0 0 0 0 0,1 0 0 0 0,-1 0 0 0 0,0 0 0 0 0,0 0 1 0 0,2 2-1 0 0,-1-2 19 0 0,18 16 225 0 0,-3-3-91 0 0,-1 0 0 0 0,0 1 0 0 0,16 21 0 0 0,80 135 965 0 0,-11-16-1177 0 0,-95-147 29 0 0,150 199 869 0 0,-136-181-758 0 0,-1 1-1 0 0,-1 1 1 0 0,-1 1-1 0 0,-2 0 0 0 0,-1 1 1 0 0,-2 1-1 0 0,0 0 1 0 0,-3 1-1 0 0,0 0 1 0 0,4 34-1 0 0,-5-15-22 0 0,1 60 0 0 0,-9-81-27 0 0,-1 0 0 0 0,-1 0 0 0 0,-9 43 0 0 0,-35 102 917 0 0,33-137-773 0 0,-1-1 0 0 0,-31 54 0 0 0,43-87-192 0 0,-35 56 525 0 0,32-54-505 0 0,0 1 0 0 0,0-1 1 0 0,-1-1-1 0 0,0 1 0 0 0,0-1 1 0 0,-11 8-1 0 0,-16 6-935 0 0,14-12-228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4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6360 0 0,'0'0'577'0'0,"12"-10"-466"0"0,-11 9 177 0 0,1 0 0 0 0,0 0 0 0 0,-1 0 0 0 0,1 0 0 0 0,0 0 0 0 0,0 0 0 0 0,0 1 0 0 0,0-1 0 0 0,0 1 0 0 0,0-1 0 0 0,4 0 0 0 0,-5 1-126 0 0,0 0 0 0 0,0 0 0 0 0,0 0 0 0 0,0 0 0 0 0,0 0 0 0 0,0 0 0 0 0,0 0 0 0 0,0 1 0 0 0,0-1 0 0 0,0 0 0 0 0,0 0 0 0 0,0 1 0 0 0,0-1 0 0 0,0 1 0 0 0,0-1 0 0 0,0 1 0 0 0,0-1 0 0 0,0 1 0 0 0,0 0 0 0 0,-1-1 0 0 0,1 1 0 0 0,1 1 0 0 0,13 9 1357 0 0,-6 3-1040 0 0,0 0 0 0 0,0 1 0 0 0,-2 0 0 0 0,0 0 0 0 0,9 27 0 0 0,-8-9-253 0 0,-2-1-1 0 0,-1 1 0 0 0,1 52 0 0 0,-6-32 289 0 0,-10 79 1 0 0,-2 31 747 0 0,11-110-1326 0 0,-8 63 0 0 0,4-67 178 0 0,3 61 0 0 0,2-83-400 0 0,7 114-4741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9T19:43:05.0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363 167 13448 0 0,'0'0'613'0'0,"0"-1"-10"0"0,2-28 146 0 0,-1 26-663 0 0,0 1 0 0 0,-1-1 0 0 0,0 0-1 0 0,0 1 1 0 0,1-1 0 0 0,-2 0 0 0 0,1 1 0 0 0,0-1-1 0 0,0 0 1 0 0,-1 1 0 0 0,0-1 0 0 0,1 1-1 0 0,-2-4 1 0 0,-3-8 391 0 0,5 12-404 0 0,0 0 0 0 0,0 1 0 0 0,-1-1 0 0 0,1 0-1 0 0,-1 1 1 0 0,0-1 0 0 0,1 1 0 0 0,-1-1 0 0 0,-2-2-1 0 0,-2-4 378 0 0,-1 1 0 0 0,-1-1 0 0 0,1 1-1 0 0,-10-7 1 0 0,13 12-334 0 0,0-1 0 0 0,-1 1 1 0 0,1 0-1 0 0,-1 1 0 0 0,1-1 0 0 0,-1 1 1 0 0,1-1-1 0 0,-1 1 0 0 0,0 0 0 0 0,0 0 1 0 0,1 1-1 0 0,-1-1 0 0 0,-6 1 0 0 0,5 0-58 0 0,-1 1-1 0 0,1-1 1 0 0,0 1-1 0 0,0 0 0 0 0,0 1 1 0 0,0-1-1 0 0,0 1 1 0 0,0 0-1 0 0,1 0 1 0 0,-7 4-1 0 0,-4 4-72 0 0,-22 20 0 0 0,18-15 93 0 0,11-8-27 0 0,1-1 0 0 0,0 1 0 0 0,1 0-1 0 0,0 1 1 0 0,0-1 0 0 0,-6 13 0 0 0,-24 52 165 0 0,33-65-212 0 0,-3 9 36 0 0,1 0-1 0 0,1 0 0 0 0,1 1 1 0 0,-2 16-1 0 0,2-15 35 0 0,0 11 119 0 0,1 1 0 0 0,3 52 0 0 0,1-55-115 0 0,3 1 0 0 0,0 0 1 0 0,15 46-1 0 0,-12-49-48 0 0,-2-4 37 0 0,17 37-1 0 0,-20-51-41 0 0,1-1-1 0 0,0 1 1 0 0,0-1 0 0 0,0 0-1 0 0,1-1 1 0 0,0 1-1 0 0,0-1 1 0 0,0 0 0 0 0,10 7-1 0 0,-8-7-21 0 0,1 0 0 0 0,0-1-1 0 0,0 0 1 0 0,0 0 0 0 0,0-1-1 0 0,1 0 1 0 0,-1-1 0 0 0,11 2-1 0 0,-15-4-65 0 0,0 0-1 0 0,0 0 1 0 0,0 0-1 0 0,1-1 1 0 0,-1 0-1 0 0,0 0 1 0 0,0 0-1 0 0,6-3 1 0 0,4 0-211 0 0,6-2-686 0 0,-2-1 0 0 0,1 0 0 0 0,25-14 0 0 0,-26 8-6270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multiple different factorizations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50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\perp B</a:t>
            </a:r>
          </a:p>
          <a:p>
            <a:r>
              <a:rPr lang="en-US" dirty="0"/>
              <a:t>P(A, B) = P(A, B)</a:t>
            </a:r>
          </a:p>
          <a:p>
            <a:r>
              <a:rPr lang="en-US" dirty="0"/>
              <a:t>P(A|B) = P(A)</a:t>
            </a:r>
          </a:p>
          <a:p>
            <a:r>
              <a:rPr lang="en-US" dirty="0"/>
              <a:t>P(B|A) = P(B)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33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3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C2587-C0BF-41B9-B0FA-D76263C040D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0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9/29/25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9/29/25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14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70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1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163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176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840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85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70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21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2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9/29/25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9/29/25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2100.png"/><Relationship Id="rId4" Type="http://schemas.openxmlformats.org/officeDocument/2006/relationships/customXml" Target="../ink/ink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customXml" Target="../ink/ink11.xml"/><Relationship Id="rId42" Type="http://schemas.openxmlformats.org/officeDocument/2006/relationships/image" Target="../media/image32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450.png"/><Relationship Id="rId16" Type="http://schemas.openxmlformats.org/officeDocument/2006/relationships/image" Target="../media/image190.png"/><Relationship Id="rId11" Type="http://schemas.openxmlformats.org/officeDocument/2006/relationships/customXml" Target="../ink/ink6.xml"/><Relationship Id="rId24" Type="http://schemas.openxmlformats.org/officeDocument/2006/relationships/image" Target="../media/image230.png"/><Relationship Id="rId32" Type="http://schemas.openxmlformats.org/officeDocument/2006/relationships/image" Target="../media/image27.png"/><Relationship Id="rId37" Type="http://schemas.openxmlformats.org/officeDocument/2006/relationships/customXml" Target="../ink/ink19.xml"/><Relationship Id="rId40" Type="http://schemas.openxmlformats.org/officeDocument/2006/relationships/image" Target="../media/image31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400.png"/><Relationship Id="rId66" Type="http://schemas.openxmlformats.org/officeDocument/2006/relationships/image" Target="../media/image440.png"/><Relationship Id="rId74" Type="http://schemas.openxmlformats.org/officeDocument/2006/relationships/image" Target="../media/image48.png"/><Relationship Id="rId5" Type="http://schemas.openxmlformats.org/officeDocument/2006/relationships/customXml" Target="../ink/ink3.xml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180.png"/><Relationship Id="rId22" Type="http://schemas.openxmlformats.org/officeDocument/2006/relationships/image" Target="../media/image220.png"/><Relationship Id="rId27" Type="http://schemas.openxmlformats.org/officeDocument/2006/relationships/customXml" Target="../ink/ink14.xml"/><Relationship Id="rId30" Type="http://schemas.openxmlformats.org/officeDocument/2006/relationships/image" Target="../media/image2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35.png"/><Relationship Id="rId56" Type="http://schemas.openxmlformats.org/officeDocument/2006/relationships/image" Target="../media/image390.png"/><Relationship Id="rId64" Type="http://schemas.openxmlformats.org/officeDocument/2006/relationships/image" Target="../media/image43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8" Type="http://schemas.openxmlformats.org/officeDocument/2006/relationships/image" Target="../media/image150.png"/><Relationship Id="rId51" Type="http://schemas.openxmlformats.org/officeDocument/2006/relationships/customXml" Target="../ink/ink26.xml"/><Relationship Id="rId72" Type="http://schemas.openxmlformats.org/officeDocument/2006/relationships/image" Target="../media/image47.png"/><Relationship Id="rId3" Type="http://schemas.openxmlformats.org/officeDocument/2006/relationships/customXml" Target="../ink/ink2.xml"/><Relationship Id="rId12" Type="http://schemas.openxmlformats.org/officeDocument/2006/relationships/image" Target="../media/image17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image" Target="../media/image210.png"/><Relationship Id="rId41" Type="http://schemas.openxmlformats.org/officeDocument/2006/relationships/customXml" Target="../ink/ink21.xml"/><Relationship Id="rId54" Type="http://schemas.openxmlformats.org/officeDocument/2006/relationships/image" Target="../media/image38.png"/><Relationship Id="rId62" Type="http://schemas.openxmlformats.org/officeDocument/2006/relationships/image" Target="../media/image420.png"/><Relationship Id="rId70" Type="http://schemas.openxmlformats.org/officeDocument/2006/relationships/image" Target="../media/image46.png"/><Relationship Id="rId75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160.png"/><Relationship Id="rId31" Type="http://schemas.openxmlformats.org/officeDocument/2006/relationships/customXml" Target="../ink/ink16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60" Type="http://schemas.openxmlformats.org/officeDocument/2006/relationships/image" Target="../media/image41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51.png"/><Relationship Id="rId4" Type="http://schemas.openxmlformats.org/officeDocument/2006/relationships/image" Target="../media/image130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200.png"/><Relationship Id="rId39" Type="http://schemas.openxmlformats.org/officeDocument/2006/relationships/customXml" Target="../ink/ink20.xml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8.xml"/><Relationship Id="rId76" Type="http://schemas.openxmlformats.org/officeDocument/2006/relationships/image" Target="../media/image50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Probability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9086-4321-3CC0-396F-5A7FA251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B1F4-A2DF-EAF5-455D-DCD7CEF3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02BD61-A093-C78B-CD6B-7C472177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203200"/>
            <a:ext cx="7493000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6839-8F8B-345B-90E5-139A8E3B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0286-6DB4-FE46-4604-64B261AF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F9CC9-A5A1-59AC-52D2-27AE370B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9" y="2475962"/>
            <a:ext cx="7772400" cy="32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1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458-C5E9-FDE2-8180-FA65E5FC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</p:spPr>
            <p:txBody>
              <a:bodyPr/>
              <a:lstStyle/>
              <a:p>
                <a:r>
                  <a:rPr lang="en-US" dirty="0"/>
                  <a:t>So far: probability of discrete outcomes</a:t>
                </a:r>
              </a:p>
              <a:p>
                <a:r>
                  <a:rPr lang="en-US" dirty="0"/>
                  <a:t>What about continuous? E.g., a person’s height could be any real number</a:t>
                </a:r>
              </a:p>
              <a:p>
                <a:endParaRPr lang="en-US" dirty="0"/>
              </a:p>
              <a:p>
                <a:r>
                  <a:rPr lang="en-US" dirty="0"/>
                  <a:t>In continuous settings, replace probability mass with density (pdf)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Importantly,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not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 The probability of any </a:t>
                </a:r>
                <a:r>
                  <a:rPr lang="en-US" i="1" dirty="0"/>
                  <a:t>single </a:t>
                </a:r>
                <a:r>
                  <a:rPr lang="en-US" dirty="0"/>
                  <a:t>x is zero (what is </a:t>
                </a:r>
                <a:r>
                  <a:rPr lang="en-US" dirty="0" err="1"/>
                  <a:t>Pr</a:t>
                </a:r>
                <a:r>
                  <a:rPr lang="en-US" dirty="0"/>
                  <a:t>[height = 60.12954859…in]?)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  <a:blipFill>
                <a:blip r:embed="rId2"/>
                <a:stretch>
                  <a:fillRect l="-1144" t="-231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626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E458-C5E9-FDE2-8180-FA65E5FC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</p:spPr>
            <p:txBody>
              <a:bodyPr/>
              <a:lstStyle/>
              <a:p>
                <a:r>
                  <a:rPr lang="en-US" dirty="0"/>
                  <a:t>Importantly,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not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! The probability of any </a:t>
                </a:r>
                <a:r>
                  <a:rPr lang="en-US" i="1" dirty="0"/>
                  <a:t>single </a:t>
                </a:r>
                <a:r>
                  <a:rPr lang="en-US" dirty="0"/>
                  <a:t>x is zero (what is </a:t>
                </a:r>
                <a:r>
                  <a:rPr lang="en-US" dirty="0" err="1"/>
                  <a:t>Pr</a:t>
                </a:r>
                <a:r>
                  <a:rPr lang="en-US" dirty="0"/>
                  <a:t>[height = 60.12954859…in]?)</a:t>
                </a:r>
              </a:p>
              <a:p>
                <a:endParaRPr lang="en-US" i="1" dirty="0"/>
              </a:p>
              <a:p>
                <a:r>
                  <a:rPr lang="en-US" dirty="0"/>
                  <a:t>In fact,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greater than 1. It just satisfies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D8801-D8A8-E7B2-4C69-59AE21E92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8" y="1113178"/>
                <a:ext cx="11188345" cy="4486111"/>
              </a:xfrm>
              <a:blipFill>
                <a:blip r:embed="rId2"/>
                <a:stretch>
                  <a:fillRect l="-1144" t="-2310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142E-AD0F-B223-9A4C-840B492A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4CDD0-0EF5-263A-2BB4-1EBCAC04A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the CDF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Reversing this,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: rate at which cumulative probability </a:t>
                </a:r>
                <a:r>
                  <a:rPr lang="en-US" i="1" dirty="0"/>
                  <a:t>changes</a:t>
                </a:r>
                <a:r>
                  <a:rPr lang="en-US" dirty="0"/>
                  <a:t> at 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94CDD0-0EF5-263A-2BB4-1EBCAC04A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41358" r="-84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72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69DC-3A6A-51D3-0BDC-AB644894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E47D-5CAE-8643-880D-05C435D6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families of distributions which set a functional form for the mass or density function</a:t>
            </a:r>
          </a:p>
          <a:p>
            <a:endParaRPr lang="en-US" dirty="0"/>
          </a:p>
          <a:p>
            <a:r>
              <a:rPr lang="en-US" dirty="0"/>
              <a:t>Go-to tools for writing down models, doing analysis,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16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Discrete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836066"/>
              </a:xfrm>
            </p:spPr>
            <p:txBody>
              <a:bodyPr/>
              <a:lstStyle/>
              <a:p>
                <a:r>
                  <a:rPr lang="en-US" dirty="0"/>
                  <a:t>Bernoulli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Categorical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Poisson: count data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836066"/>
              </a:xfrm>
              <a:blipFill>
                <a:blip r:embed="rId3"/>
                <a:stretch>
                  <a:fillRect l="-1217" t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3C3CC1-8FC1-4CD3-97FE-C556A31F155A}"/>
                  </a:ext>
                </a:extLst>
              </p14:cNvPr>
              <p14:cNvContentPartPr/>
              <p14:nvPr/>
            </p14:nvContentPartPr>
            <p14:xfrm>
              <a:off x="2343240" y="163080"/>
              <a:ext cx="9642240" cy="312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3C3CC1-8FC1-4CD3-97FE-C556A31F15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880" y="153720"/>
                <a:ext cx="9660960" cy="3144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5ED8DA4-F9A2-DCF9-708C-9679CFAAF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583" y="5156607"/>
            <a:ext cx="2732617" cy="910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88540-8D40-DBAD-B26A-5C858326D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684" y="3498378"/>
            <a:ext cx="3883733" cy="2977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7CBA1-6B05-F0AC-DCE3-F09861081BD7}"/>
              </a:ext>
            </a:extLst>
          </p:cNvPr>
          <p:cNvSpPr txBox="1"/>
          <p:nvPr/>
        </p:nvSpPr>
        <p:spPr>
          <a:xfrm>
            <a:off x="6265684" y="65541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https://en.wikipedia.org/wiki/Poisson_distribution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1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E3ED-10BA-220B-512C-A01C61F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</p:spPr>
            <p:txBody>
              <a:bodyPr/>
              <a:lstStyle/>
              <a:p>
                <a:r>
                  <a:rPr lang="en-US" dirty="0"/>
                  <a:t>Uniform: uniform distribution 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More generally: uniform 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vol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  <a:blipFill>
                <a:blip r:embed="rId2"/>
                <a:stretch>
                  <a:fillRect l="-1217"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7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4E3ED-10BA-220B-512C-A01C61F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</p:spPr>
            <p:txBody>
              <a:bodyPr/>
              <a:lstStyle/>
              <a:p>
                <a:r>
                  <a:rPr lang="en-US" dirty="0"/>
                  <a:t>Uniform: uniform distribution 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More generally: uniform on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assigns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vol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Gaussian: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B9F13B-927F-6E39-20A4-6EE9E6AA5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2995978"/>
              </a:xfrm>
              <a:blipFill>
                <a:blip r:embed="rId2"/>
                <a:stretch>
                  <a:fillRect l="-1217" t="-611" b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2248C9-5AEE-67D2-CDD4-8145F03EF6E5}"/>
              </a:ext>
            </a:extLst>
          </p:cNvPr>
          <p:cNvCxnSpPr/>
          <p:nvPr/>
        </p:nvCxnSpPr>
        <p:spPr>
          <a:xfrm flipV="1">
            <a:off x="2988471" y="4144508"/>
            <a:ext cx="146756" cy="541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1DDE58-159A-0A0E-7CD5-81C98AA5AD65}"/>
              </a:ext>
            </a:extLst>
          </p:cNvPr>
          <p:cNvCxnSpPr>
            <a:cxnSpLocks/>
          </p:cNvCxnSpPr>
          <p:nvPr/>
        </p:nvCxnSpPr>
        <p:spPr>
          <a:xfrm flipH="1" flipV="1">
            <a:off x="3635024" y="4066740"/>
            <a:ext cx="299155" cy="57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24F005-F7FC-11C0-0A56-99A55011682E}"/>
              </a:ext>
            </a:extLst>
          </p:cNvPr>
          <p:cNvCxnSpPr>
            <a:cxnSpLocks/>
          </p:cNvCxnSpPr>
          <p:nvPr/>
        </p:nvCxnSpPr>
        <p:spPr>
          <a:xfrm flipH="1">
            <a:off x="7061202" y="3106913"/>
            <a:ext cx="795865" cy="21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463B84-34A6-C4D2-1C1F-C7241449F6AC}"/>
              </a:ext>
            </a:extLst>
          </p:cNvPr>
          <p:cNvCxnSpPr>
            <a:cxnSpLocks/>
          </p:cNvCxnSpPr>
          <p:nvPr/>
        </p:nvCxnSpPr>
        <p:spPr>
          <a:xfrm flipH="1" flipV="1">
            <a:off x="6894690" y="3830289"/>
            <a:ext cx="795866" cy="41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080DFB-7A8B-EB8F-7350-3C2633AF36F6}"/>
              </a:ext>
            </a:extLst>
          </p:cNvPr>
          <p:cNvSpPr txBox="1"/>
          <p:nvPr/>
        </p:nvSpPr>
        <p:spPr>
          <a:xfrm>
            <a:off x="2322426" y="4778539"/>
            <a:ext cx="133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950DA-F53F-0BAF-588A-EC24CF3C3A8F}"/>
              </a:ext>
            </a:extLst>
          </p:cNvPr>
          <p:cNvSpPr txBox="1"/>
          <p:nvPr/>
        </p:nvSpPr>
        <p:spPr>
          <a:xfrm>
            <a:off x="3654515" y="4856314"/>
            <a:ext cx="225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FAD6C4-4DE8-8954-A540-7619DBD8105B}"/>
                  </a:ext>
                </a:extLst>
              </p:cNvPr>
              <p:cNvSpPr txBox="1"/>
              <p:nvPr/>
            </p:nvSpPr>
            <p:spPr>
              <a:xfrm>
                <a:off x="7857067" y="2906858"/>
                <a:ext cx="32106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Exponential decrease away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𝜇</m:t>
                    </m:r>
                  </m:oMath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FAD6C4-4DE8-8954-A540-7619DBD81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067" y="2906858"/>
                <a:ext cx="3210632" cy="707886"/>
              </a:xfrm>
              <a:prstGeom prst="rect">
                <a:avLst/>
              </a:prstGeom>
              <a:blipFill>
                <a:blip r:embed="rId3"/>
                <a:stretch>
                  <a:fillRect l="-2087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D7370-C9F6-3CFC-99BD-EA17708ABFC1}"/>
                  </a:ext>
                </a:extLst>
              </p:cNvPr>
              <p:cNvSpPr txBox="1"/>
              <p:nvPr/>
            </p:nvSpPr>
            <p:spPr>
              <a:xfrm>
                <a:off x="7690556" y="3987486"/>
                <a:ext cx="3210632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Rate of decrease scaled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D7370-C9F6-3CFC-99BD-EA17708AB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556" y="3987486"/>
                <a:ext cx="3210632" cy="734240"/>
              </a:xfrm>
              <a:prstGeom prst="rect">
                <a:avLst/>
              </a:prstGeom>
              <a:blipFill>
                <a:blip r:embed="rId4"/>
                <a:stretch>
                  <a:fillRect l="-2091" t="-413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D9F26E-E134-1A77-3119-105783537C45}"/>
                  </a:ext>
                </a:extLst>
              </p:cNvPr>
              <p:cNvSpPr txBox="1"/>
              <p:nvPr/>
            </p:nvSpPr>
            <p:spPr>
              <a:xfrm>
                <a:off x="2189519" y="3288836"/>
                <a:ext cx="4810124" cy="9219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D9F26E-E134-1A77-3119-105783537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19" y="3288836"/>
                <a:ext cx="4810124" cy="921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4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FA8009BB-F3E6-B5AC-9E3B-131947E61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"/>
          <a:stretch/>
        </p:blipFill>
        <p:spPr bwMode="auto">
          <a:xfrm>
            <a:off x="1320800" y="0"/>
            <a:ext cx="10140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B86A8F-5866-6E60-BF89-CF46720BA8CA}"/>
                  </a:ext>
                </a:extLst>
              </p:cNvPr>
              <p:cNvSpPr txBox="1"/>
              <p:nvPr/>
            </p:nvSpPr>
            <p:spPr>
              <a:xfrm rot="16200000">
                <a:off x="-2086917" y="2817169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B86A8F-5866-6E60-BF89-CF46720BA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086917" y="2817169"/>
                <a:ext cx="6096000" cy="461665"/>
              </a:xfrm>
              <a:prstGeom prst="rect">
                <a:avLst/>
              </a:prstGeom>
              <a:blipFill>
                <a:blip r:embed="rId3"/>
                <a:stretch>
                  <a:fillRect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59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C797-9DE5-F671-1D05-04F4EBE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6291-AD22-6DD4-3EFD-A511F4D326E4}"/>
              </a:ext>
            </a:extLst>
          </p:cNvPr>
          <p:cNvSpPr txBox="1"/>
          <p:nvPr/>
        </p:nvSpPr>
        <p:spPr>
          <a:xfrm>
            <a:off x="1049867" y="1569156"/>
            <a:ext cx="90311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that you roll a dice that comes up either 1, 2, 3, or 4. However, the dice is weighted and may not have uniform probabilities. Let:</a:t>
            </a:r>
          </a:p>
          <a:p>
            <a:r>
              <a:rPr lang="en-US" sz="2000" dirty="0"/>
              <a:t>A be the event that you roll either a  1 or a 3</a:t>
            </a:r>
          </a:p>
          <a:p>
            <a:r>
              <a:rPr lang="en-US" sz="2000" dirty="0"/>
              <a:t>B be the event that you roll a 2, 3, or 4</a:t>
            </a:r>
          </a:p>
          <a:p>
            <a:r>
              <a:rPr lang="en-US" sz="2000" dirty="0"/>
              <a:t>C be the event that you roll a 1</a:t>
            </a:r>
          </a:p>
          <a:p>
            <a:r>
              <a:rPr lang="en-US" sz="2000" dirty="0"/>
              <a:t>D be the event that you roll a 2 or a 4</a:t>
            </a:r>
          </a:p>
          <a:p>
            <a:endParaRPr lang="en-US" sz="2000" dirty="0"/>
          </a:p>
          <a:p>
            <a:r>
              <a:rPr lang="en-US" sz="2000" dirty="0"/>
              <a:t>Suppose that P(A) = 0.4, P(B) = 0.7, and P(C) = 0.3. What is P(D)?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305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r>
                  <a:rPr lang="en-US" dirty="0"/>
                  <a:t>Now, 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Multivariate Gaussian has a mean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=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covariance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must be positive definite, symmetric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1217" t="-2174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611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530B-92F9-D12B-A331-4A176B40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</p:spPr>
            <p:txBody>
              <a:bodyPr/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658F3-48BB-E583-6DAF-8A6B4491A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4768333"/>
              </a:xfrm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DA3287-3259-FC2B-D68A-B23D7B6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53" y="2333625"/>
            <a:ext cx="9086850" cy="10953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64A8E-5E9B-B1F6-5BDA-EB9D91719DB2}"/>
              </a:ext>
            </a:extLst>
          </p:cNvPr>
          <p:cNvCxnSpPr/>
          <p:nvPr/>
        </p:nvCxnSpPr>
        <p:spPr>
          <a:xfrm flipV="1">
            <a:off x="7879644" y="3657600"/>
            <a:ext cx="90312" cy="76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/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Distance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under norm induced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7BF62-1010-672E-A0B2-DF786307D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67" y="4649447"/>
                <a:ext cx="7586134" cy="523220"/>
              </a:xfrm>
              <a:prstGeom prst="rect">
                <a:avLst/>
              </a:prstGeom>
              <a:blipFill>
                <a:blip r:embed="rId4"/>
                <a:stretch>
                  <a:fillRect l="-168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43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DB16-EA40-C889-F543-0CE002DB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p:pic>
        <p:nvPicPr>
          <p:cNvPr id="5122" name="Picture 2" descr="Visualizing the Bivariate Gaussian Distribution in Python - GeeksforGeeks">
            <a:extLst>
              <a:ext uri="{FF2B5EF4-FFF2-40B4-BE49-F238E27FC236}">
                <a16:creationId xmlns:a16="http://schemas.microsoft.com/office/drawing/2014/main" id="{74E2CAAC-594B-C981-0A78-9679F737A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72" y="1496625"/>
            <a:ext cx="9608256" cy="404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52CF5-F6B3-65B3-CB8A-E4D020421E76}"/>
              </a:ext>
            </a:extLst>
          </p:cNvPr>
          <p:cNvSpPr txBox="1"/>
          <p:nvPr/>
        </p:nvSpPr>
        <p:spPr>
          <a:xfrm>
            <a:off x="1456265" y="553835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https://www.geeksforgeeks.org/visualizing-the-bivariate-gaussian-distribution-in-python/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66351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C242-7FF2-A4D5-D09E-6CA05EC6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3902575"/>
              </a:xfrm>
            </p:spPr>
            <p:txBody>
              <a:bodyPr/>
              <a:lstStyle/>
              <a:p>
                <a:r>
                  <a:rPr lang="en-US" dirty="0"/>
                  <a:t>Addition: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(for two </a:t>
                </a:r>
                <a:r>
                  <a:rPr lang="en-US" i="1" dirty="0"/>
                  <a:t>independent</a:t>
                </a:r>
                <a:r>
                  <a:rPr lang="en-US" dirty="0"/>
                  <a:t> Gaussians)</a:t>
                </a:r>
              </a:p>
              <a:p>
                <a:endParaRPr lang="en-US" dirty="0"/>
              </a:p>
              <a:p>
                <a:r>
                  <a:rPr lang="en-US" dirty="0"/>
                  <a:t>Note: this is not the same as a mixture distribution </a:t>
                </a:r>
              </a:p>
              <a:p>
                <a:r>
                  <a:rPr lang="en-US" dirty="0"/>
                  <a:t>Z = X </a:t>
                </a:r>
                <a:r>
                  <a:rPr lang="en-US" dirty="0" err="1"/>
                  <a:t>w.p.</a:t>
                </a:r>
                <a:r>
                  <a:rPr lang="en-US" dirty="0"/>
                  <a:t> 0.5 and Y </a:t>
                </a:r>
                <a:r>
                  <a:rPr lang="en-US" dirty="0" err="1"/>
                  <a:t>w.p.</a:t>
                </a:r>
                <a:r>
                  <a:rPr lang="en-US" dirty="0"/>
                  <a:t> 0.5</a:t>
                </a:r>
              </a:p>
              <a:p>
                <a:endParaRPr lang="en-US" dirty="0"/>
              </a:p>
              <a:p>
                <a:r>
                  <a:rPr lang="en-US" dirty="0"/>
                  <a:t>Unimodal and symmetric: mean, median, and mode are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C78518-8A78-2B2B-0C15-B12192649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3902575"/>
              </a:xfrm>
              <a:blipFill>
                <a:blip r:embed="rId2"/>
                <a:stretch>
                  <a:fillRect l="-1206" t="-2589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50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F215-54EE-A1E3-B5BE-2DB34A71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Marginalization: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Conditioning: Suppose that we create two subsets of variables: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0DF72-3E3D-23CD-6CDE-E201476AA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 b="-57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0B2EC9-822C-D012-087A-4C2E9C4A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502" y="2638367"/>
            <a:ext cx="43529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7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DCED-6F7A-ED90-6F1D-22BA5F9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2EB70-D89B-CB9A-2EC7-8F93DCFB1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8EB1-BBC3-F134-C9B5-460186420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89"/>
          <a:stretch/>
        </p:blipFill>
        <p:spPr>
          <a:xfrm>
            <a:off x="2971723" y="0"/>
            <a:ext cx="4635500" cy="3597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DF7CF-6928-C6E4-4D23-AE7DAAB3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81" y="3616146"/>
            <a:ext cx="7772400" cy="2874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7B925-60E9-DBF3-B011-D2946965C576}"/>
              </a:ext>
            </a:extLst>
          </p:cNvPr>
          <p:cNvSpPr txBox="1"/>
          <p:nvPr/>
        </p:nvSpPr>
        <p:spPr>
          <a:xfrm>
            <a:off x="3235819" y="6490869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85655-91D4-AC70-2527-17D3049F9EFF}"/>
              </a:ext>
            </a:extLst>
          </p:cNvPr>
          <p:cNvSpPr txBox="1"/>
          <p:nvPr/>
        </p:nvSpPr>
        <p:spPr>
          <a:xfrm>
            <a:off x="6902529" y="6509046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</a:t>
            </a:r>
          </a:p>
        </p:txBody>
      </p:sp>
    </p:spTree>
    <p:extLst>
      <p:ext uri="{BB962C8B-B14F-4D97-AF65-F5344CB8AC3E}">
        <p14:creationId xmlns:p14="http://schemas.microsoft.com/office/powerpoint/2010/main" val="2296029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87C5-3F92-244F-943B-90038B753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B2187-0EB3-4B25-ED61-FA9BC1F1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9D84E-87F6-28FD-1164-1C2013C6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9" y="1112158"/>
            <a:ext cx="43942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1CB27-D9B7-DC3B-08E8-4EEB3458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76" b="7143"/>
          <a:stretch/>
        </p:blipFill>
        <p:spPr>
          <a:xfrm>
            <a:off x="764810" y="4016739"/>
            <a:ext cx="1243872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42534-EFD4-42C5-698F-7DC99E9FA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10" y="5207695"/>
            <a:ext cx="1243872" cy="537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2BE16-4922-0CA0-316C-669527049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128" y="4712089"/>
            <a:ext cx="1243872" cy="4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7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C797-9DE5-F671-1D05-04F4EBE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6291-AD22-6DD4-3EFD-A511F4D326E4}"/>
              </a:ext>
            </a:extLst>
          </p:cNvPr>
          <p:cNvSpPr txBox="1"/>
          <p:nvPr/>
        </p:nvSpPr>
        <p:spPr>
          <a:xfrm>
            <a:off x="1049867" y="1569156"/>
            <a:ext cx="90311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that you roll a dice that comes up either 1, 2, 3, or 4. However, the dice is weighted and may not have uniform probabilities. Let:</a:t>
            </a:r>
          </a:p>
          <a:p>
            <a:r>
              <a:rPr lang="en-US" sz="2000" dirty="0"/>
              <a:t>A be the event that you roll either a  1 or a 3</a:t>
            </a:r>
          </a:p>
          <a:p>
            <a:r>
              <a:rPr lang="en-US" sz="2000" dirty="0"/>
              <a:t>B be the event that you roll a 2, 3, or 4</a:t>
            </a:r>
          </a:p>
          <a:p>
            <a:r>
              <a:rPr lang="en-US" sz="2000" dirty="0"/>
              <a:t>C be the event that you roll a 1</a:t>
            </a:r>
          </a:p>
          <a:p>
            <a:r>
              <a:rPr lang="en-US" sz="2000" dirty="0"/>
              <a:t>D be the event that you roll a 2 or a 4</a:t>
            </a:r>
          </a:p>
          <a:p>
            <a:endParaRPr lang="en-US" sz="2000" dirty="0"/>
          </a:p>
          <a:p>
            <a:r>
              <a:rPr lang="en-US" sz="2000" dirty="0"/>
              <a:t>Suppose that P(A) = 0.4, P(B) = 0.7, and P(C) = 0.1. What is P(D)?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P({3}) = P(A) – P(C) = 0.1</a:t>
            </a:r>
          </a:p>
          <a:p>
            <a:r>
              <a:rPr lang="en-US" sz="2000" dirty="0"/>
              <a:t>P(D) = P({2, 4}) = P(B) – P({3}) </a:t>
            </a:r>
            <a:r>
              <a:rPr lang="en-US" sz="2000"/>
              <a:t>= 0.6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7308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/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45A6DC-655F-3136-48DE-69C51CB7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3511232"/>
                <a:ext cx="2687659" cy="492443"/>
              </a:xfrm>
              <a:prstGeom prst="rect">
                <a:avLst/>
              </a:prstGeom>
              <a:blipFill>
                <a:blip r:embed="rId3"/>
                <a:stretch>
                  <a:fillRect l="-2817" t="-7500" r="-516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/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7F6936-8CDE-C659-4A99-F6894E5F6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9" y="5257800"/>
                <a:ext cx="2448876" cy="492443"/>
              </a:xfrm>
              <a:prstGeom prst="rect">
                <a:avLst/>
              </a:prstGeom>
              <a:blipFill>
                <a:blip r:embed="rId4"/>
                <a:stretch>
                  <a:fillRect l="-3093" t="-10256" r="-618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E738-F1AB-41C8-8AF2-E3EB993D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where knowing one does not reveal any information about the other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14:cNvPr>
              <p14:cNvContentPartPr/>
              <p14:nvPr/>
            </p14:nvContentPartPr>
            <p14:xfrm>
              <a:off x="834734" y="2904042"/>
              <a:ext cx="6968880" cy="219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9784F2-733C-4DA0-9C3B-BFDDAD7C85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5374" y="2894682"/>
                <a:ext cx="6987600" cy="22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793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Independence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14:cNvPr>
              <p14:cNvContentPartPr/>
              <p14:nvPr/>
            </p14:nvContentPartPr>
            <p14:xfrm>
              <a:off x="2179440" y="1152000"/>
              <a:ext cx="7691040" cy="215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3CB0CE-9D98-44F6-B8C8-C702899517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0080" y="1142640"/>
                <a:ext cx="7709760" cy="216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A618865-246D-41AD-B0F4-E58E49196005}"/>
              </a:ext>
            </a:extLst>
          </p:cNvPr>
          <p:cNvGrpSpPr/>
          <p:nvPr/>
        </p:nvGrpSpPr>
        <p:grpSpPr>
          <a:xfrm>
            <a:off x="3820941" y="1359980"/>
            <a:ext cx="315720" cy="593640"/>
            <a:chOff x="3820941" y="1359980"/>
            <a:chExt cx="31572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14:cNvPr>
                <p14:cNvContentPartPr/>
                <p14:nvPr/>
              </p14:nvContentPartPr>
              <p14:xfrm>
                <a:off x="3820941" y="1359980"/>
                <a:ext cx="27360" cy="59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A43287-B38D-4B90-AE40-4DED067069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12301" y="1351340"/>
                  <a:ext cx="4500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14:cNvPr>
                <p14:cNvContentPartPr/>
                <p14:nvPr/>
              </p14:nvContentPartPr>
              <p14:xfrm>
                <a:off x="3999501" y="1506140"/>
                <a:ext cx="137160" cy="38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3E1474-17E5-4C60-BFFE-FE5CB2D3F7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90501" y="1497140"/>
                  <a:ext cx="154800" cy="39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14:cNvPr>
              <p14:cNvContentPartPr/>
              <p14:nvPr/>
            </p14:nvContentPartPr>
            <p14:xfrm>
              <a:off x="6698061" y="1219940"/>
              <a:ext cx="21960" cy="48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F1445A-A6FB-4CB4-84AE-AF3719A9BA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9421" y="1211300"/>
                <a:ext cx="39600" cy="49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76457-9C5F-4F81-AC34-6412E139175B}"/>
              </a:ext>
            </a:extLst>
          </p:cNvPr>
          <p:cNvGrpSpPr/>
          <p:nvPr/>
        </p:nvGrpSpPr>
        <p:grpSpPr>
          <a:xfrm>
            <a:off x="6919101" y="1078100"/>
            <a:ext cx="372240" cy="669960"/>
            <a:chOff x="6919101" y="1078100"/>
            <a:chExt cx="372240" cy="66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14:cNvPr>
                <p14:cNvContentPartPr/>
                <p14:nvPr/>
              </p14:nvContentPartPr>
              <p14:xfrm>
                <a:off x="6919101" y="1357820"/>
                <a:ext cx="154800" cy="24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42427F-F3F6-45A3-AEC5-3D8760125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10101" y="1348820"/>
                  <a:ext cx="172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14:cNvPr>
                <p14:cNvContentPartPr/>
                <p14:nvPr/>
              </p14:nvContentPartPr>
              <p14:xfrm>
                <a:off x="7047261" y="1078100"/>
                <a:ext cx="244080" cy="669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BBC2AF-C72B-4984-802F-50AF6D9D77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8621" y="1069100"/>
                  <a:ext cx="261720" cy="68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5C65AA-C584-4428-A0CB-CF93CC44487F}"/>
              </a:ext>
            </a:extLst>
          </p:cNvPr>
          <p:cNvGrpSpPr/>
          <p:nvPr/>
        </p:nvGrpSpPr>
        <p:grpSpPr>
          <a:xfrm>
            <a:off x="8599581" y="1215260"/>
            <a:ext cx="274680" cy="418320"/>
            <a:chOff x="8599581" y="1215260"/>
            <a:chExt cx="2746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14:cNvPr>
                <p14:cNvContentPartPr/>
                <p14:nvPr/>
              </p14:nvContentPartPr>
              <p14:xfrm>
                <a:off x="8599581" y="1215260"/>
                <a:ext cx="57240" cy="41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FA9BDC-0B60-4D4C-8356-C1F10C1FE0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90581" y="1206260"/>
                  <a:ext cx="748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14:cNvPr>
                <p14:cNvContentPartPr/>
                <p14:nvPr/>
              </p14:nvContentPartPr>
              <p14:xfrm>
                <a:off x="8736021" y="1304900"/>
                <a:ext cx="138240" cy="29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5CE909-3301-4B29-91AF-AF2EFC0BC7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27381" y="1296260"/>
                  <a:ext cx="155880" cy="31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FD89C4-7F2E-4FBE-B457-91F2FEB466CB}"/>
              </a:ext>
            </a:extLst>
          </p:cNvPr>
          <p:cNvGrpSpPr/>
          <p:nvPr/>
        </p:nvGrpSpPr>
        <p:grpSpPr>
          <a:xfrm>
            <a:off x="9914301" y="1190060"/>
            <a:ext cx="369360" cy="349200"/>
            <a:chOff x="9914301" y="1190060"/>
            <a:chExt cx="369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14:cNvPr>
                <p14:cNvContentPartPr/>
                <p14:nvPr/>
              </p14:nvContentPartPr>
              <p14:xfrm>
                <a:off x="9914301" y="1190060"/>
                <a:ext cx="68400" cy="34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099714-7490-4FBD-AC6A-7041459EFF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05301" y="1181060"/>
                  <a:ext cx="86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14:cNvPr>
                <p14:cNvContentPartPr/>
                <p14:nvPr/>
              </p14:nvContentPartPr>
              <p14:xfrm>
                <a:off x="10101861" y="1254140"/>
                <a:ext cx="181800" cy="247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D97604-6BC6-4B18-A9DD-8BBB08C683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93221" y="1245500"/>
                  <a:ext cx="19944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14:cNvPr>
              <p14:cNvContentPartPr/>
              <p14:nvPr/>
            </p14:nvContentPartPr>
            <p14:xfrm>
              <a:off x="10187181" y="1149380"/>
              <a:ext cx="277560" cy="494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CD4F64-D30E-45DE-AC31-CC848D0F77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78181" y="1140740"/>
                <a:ext cx="2952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14:cNvPr>
              <p14:cNvContentPartPr/>
              <p14:nvPr/>
            </p14:nvContentPartPr>
            <p14:xfrm>
              <a:off x="7064901" y="2160260"/>
              <a:ext cx="127080" cy="24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200CDF-3F0A-494D-A41A-BD26E6A707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6261" y="2151620"/>
                <a:ext cx="1447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05" name="Group 21504">
            <a:extLst>
              <a:ext uri="{FF2B5EF4-FFF2-40B4-BE49-F238E27FC236}">
                <a16:creationId xmlns:a16="http://schemas.microsoft.com/office/drawing/2014/main" id="{50C55E6C-C084-4913-A1BD-8D1BA8086109}"/>
              </a:ext>
            </a:extLst>
          </p:cNvPr>
          <p:cNvGrpSpPr/>
          <p:nvPr/>
        </p:nvGrpSpPr>
        <p:grpSpPr>
          <a:xfrm>
            <a:off x="7201701" y="2017340"/>
            <a:ext cx="633240" cy="526680"/>
            <a:chOff x="7201701" y="2017340"/>
            <a:chExt cx="63324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14:cNvPr>
                <p14:cNvContentPartPr/>
                <p14:nvPr/>
              </p14:nvContentPartPr>
              <p14:xfrm>
                <a:off x="7201701" y="2017340"/>
                <a:ext cx="265320" cy="526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8280CF-125C-426C-94AE-6A280CC1C41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92701" y="2008700"/>
                  <a:ext cx="282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14:cNvPr>
                <p14:cNvContentPartPr/>
                <p14:nvPr/>
              </p14:nvContentPartPr>
              <p14:xfrm>
                <a:off x="7643781" y="2248100"/>
                <a:ext cx="191160" cy="1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C5E50D-EFBC-43BC-BE85-1C918B283B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635141" y="2239100"/>
                  <a:ext cx="20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14:cNvPr>
                <p14:cNvContentPartPr/>
                <p14:nvPr/>
              </p14:nvContentPartPr>
              <p14:xfrm>
                <a:off x="7663581" y="2321540"/>
                <a:ext cx="110520" cy="13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0E5A704-098F-4C68-907D-C48AD20893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54581" y="2312900"/>
                  <a:ext cx="128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04" name="Group 21503">
            <a:extLst>
              <a:ext uri="{FF2B5EF4-FFF2-40B4-BE49-F238E27FC236}">
                <a16:creationId xmlns:a16="http://schemas.microsoft.com/office/drawing/2014/main" id="{F4451A07-4FB4-4D94-93DE-CA3F6B86DE40}"/>
              </a:ext>
            </a:extLst>
          </p:cNvPr>
          <p:cNvGrpSpPr/>
          <p:nvPr/>
        </p:nvGrpSpPr>
        <p:grpSpPr>
          <a:xfrm>
            <a:off x="7100901" y="2791700"/>
            <a:ext cx="763920" cy="485640"/>
            <a:chOff x="7100901" y="2791700"/>
            <a:chExt cx="763920" cy="48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14:cNvPr>
                <p14:cNvContentPartPr/>
                <p14:nvPr/>
              </p14:nvContentPartPr>
              <p14:xfrm>
                <a:off x="7100901" y="2956580"/>
                <a:ext cx="133560" cy="23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C517D8E-D107-41D8-BD95-D3D804BCEDB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092261" y="2947940"/>
                  <a:ext cx="151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14:cNvPr>
                <p14:cNvContentPartPr/>
                <p14:nvPr/>
              </p14:nvContentPartPr>
              <p14:xfrm>
                <a:off x="7298541" y="2791700"/>
                <a:ext cx="235440" cy="485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9ABA76-3CB8-4C43-9E3A-822309BEB44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89901" y="2782700"/>
                  <a:ext cx="253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14:cNvPr>
                <p14:cNvContentPartPr/>
                <p14:nvPr/>
              </p14:nvContentPartPr>
              <p14:xfrm>
                <a:off x="7658181" y="3017420"/>
                <a:ext cx="14328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A0AC83-4DC9-4330-A76B-471402A077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49541" y="3008420"/>
                  <a:ext cx="1609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14:cNvPr>
                <p14:cNvContentPartPr/>
                <p14:nvPr/>
              </p14:nvContentPartPr>
              <p14:xfrm>
                <a:off x="7663581" y="3103820"/>
                <a:ext cx="201240" cy="15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4DD005-ADA3-4BCE-A699-C911A7B3886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54581" y="3095180"/>
                  <a:ext cx="2188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4" name="Group 21513">
            <a:extLst>
              <a:ext uri="{FF2B5EF4-FFF2-40B4-BE49-F238E27FC236}">
                <a16:creationId xmlns:a16="http://schemas.microsoft.com/office/drawing/2014/main" id="{6E9966C6-F59B-4EC1-96D9-C57447340DA9}"/>
              </a:ext>
            </a:extLst>
          </p:cNvPr>
          <p:cNvGrpSpPr/>
          <p:nvPr/>
        </p:nvGrpSpPr>
        <p:grpSpPr>
          <a:xfrm>
            <a:off x="7977141" y="1939940"/>
            <a:ext cx="684720" cy="511920"/>
            <a:chOff x="7977141" y="1939940"/>
            <a:chExt cx="6847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14:cNvPr>
                <p14:cNvContentPartPr/>
                <p14:nvPr/>
              </p14:nvContentPartPr>
              <p14:xfrm>
                <a:off x="8044461" y="2077100"/>
                <a:ext cx="40320" cy="286920"/>
              </p14:xfrm>
            </p:contentPart>
          </mc:Choice>
          <mc:Fallback xmlns="">
            <p:pic>
              <p:nvPicPr>
                <p:cNvPr id="21507" name="Ink 21506">
                  <a:extLst>
                    <a:ext uri="{FF2B5EF4-FFF2-40B4-BE49-F238E27FC236}">
                      <a16:creationId xmlns:a16="http://schemas.microsoft.com/office/drawing/2014/main" id="{957C4589-769B-43E6-90B6-CA9D01A6ED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35461" y="2068460"/>
                  <a:ext cx="57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14:cNvPr>
                <p14:cNvContentPartPr/>
                <p14:nvPr/>
              </p14:nvContentPartPr>
              <p14:xfrm>
                <a:off x="7977141" y="2022020"/>
                <a:ext cx="236880" cy="208080"/>
              </p14:xfrm>
            </p:contentPart>
          </mc:Choice>
          <mc:Fallback xmlns="">
            <p:pic>
              <p:nvPicPr>
                <p:cNvPr id="21508" name="Ink 21507">
                  <a:extLst>
                    <a:ext uri="{FF2B5EF4-FFF2-40B4-BE49-F238E27FC236}">
                      <a16:creationId xmlns:a16="http://schemas.microsoft.com/office/drawing/2014/main" id="{9462EC6F-395F-4B11-A79C-784E52D238C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68501" y="2013020"/>
                  <a:ext cx="254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14:cNvPr>
                <p14:cNvContentPartPr/>
                <p14:nvPr/>
              </p14:nvContentPartPr>
              <p14:xfrm>
                <a:off x="8310861" y="1939940"/>
                <a:ext cx="159120" cy="511920"/>
              </p14:xfrm>
            </p:contentPart>
          </mc:Choice>
          <mc:Fallback xmlns="">
            <p:pic>
              <p:nvPicPr>
                <p:cNvPr id="21509" name="Ink 21508">
                  <a:extLst>
                    <a:ext uri="{FF2B5EF4-FFF2-40B4-BE49-F238E27FC236}">
                      <a16:creationId xmlns:a16="http://schemas.microsoft.com/office/drawing/2014/main" id="{B4316A64-059A-4AB4-9DC3-3A08489997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02221" y="1930940"/>
                  <a:ext cx="1767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14:cNvPr>
                <p14:cNvContentPartPr/>
                <p14:nvPr/>
              </p14:nvContentPartPr>
              <p14:xfrm>
                <a:off x="8477541" y="2082860"/>
                <a:ext cx="148320" cy="250200"/>
              </p14:xfrm>
            </p:contentPart>
          </mc:Choice>
          <mc:Fallback xmlns="">
            <p:pic>
              <p:nvPicPr>
                <p:cNvPr id="21511" name="Ink 21510">
                  <a:extLst>
                    <a:ext uri="{FF2B5EF4-FFF2-40B4-BE49-F238E27FC236}">
                      <a16:creationId xmlns:a16="http://schemas.microsoft.com/office/drawing/2014/main" id="{3955547A-BF84-41E3-9FD3-51CCCCE6198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68541" y="2074220"/>
                  <a:ext cx="165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14:cNvPr>
                <p14:cNvContentPartPr/>
                <p14:nvPr/>
              </p14:nvContentPartPr>
              <p14:xfrm>
                <a:off x="8589501" y="2082140"/>
                <a:ext cx="72360" cy="244080"/>
              </p14:xfrm>
            </p:contentPart>
          </mc:Choice>
          <mc:Fallback xmlns="">
            <p:pic>
              <p:nvPicPr>
                <p:cNvPr id="21512" name="Ink 21511">
                  <a:extLst>
                    <a:ext uri="{FF2B5EF4-FFF2-40B4-BE49-F238E27FC236}">
                      <a16:creationId xmlns:a16="http://schemas.microsoft.com/office/drawing/2014/main" id="{2DB1BE64-87C8-430C-93D3-EFAB7EE5547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80861" y="2073140"/>
                  <a:ext cx="90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14:cNvPr>
                <p14:cNvContentPartPr/>
                <p14:nvPr/>
              </p14:nvContentPartPr>
              <p14:xfrm>
                <a:off x="8529021" y="2266460"/>
                <a:ext cx="130320" cy="16920"/>
              </p14:xfrm>
            </p:contentPart>
          </mc:Choice>
          <mc:Fallback xmlns="">
            <p:pic>
              <p:nvPicPr>
                <p:cNvPr id="21513" name="Ink 21512">
                  <a:extLst>
                    <a:ext uri="{FF2B5EF4-FFF2-40B4-BE49-F238E27FC236}">
                      <a16:creationId xmlns:a16="http://schemas.microsoft.com/office/drawing/2014/main" id="{6C8634A8-2662-404D-808A-F7592E1347E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20381" y="2257820"/>
                  <a:ext cx="14796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17" name="Group 21516">
            <a:extLst>
              <a:ext uri="{FF2B5EF4-FFF2-40B4-BE49-F238E27FC236}">
                <a16:creationId xmlns:a16="http://schemas.microsoft.com/office/drawing/2014/main" id="{0B97DBA6-35AF-430C-9DF8-1ED6F7B9133F}"/>
              </a:ext>
            </a:extLst>
          </p:cNvPr>
          <p:cNvGrpSpPr/>
          <p:nvPr/>
        </p:nvGrpSpPr>
        <p:grpSpPr>
          <a:xfrm>
            <a:off x="8721261" y="2049380"/>
            <a:ext cx="294480" cy="253800"/>
            <a:chOff x="8721261" y="2049380"/>
            <a:chExt cx="2944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14:cNvPr>
                <p14:cNvContentPartPr/>
                <p14:nvPr/>
              </p14:nvContentPartPr>
              <p14:xfrm>
                <a:off x="8721261" y="2049380"/>
                <a:ext cx="59760" cy="253800"/>
              </p14:xfrm>
            </p:contentPart>
          </mc:Choice>
          <mc:Fallback xmlns="">
            <p:pic>
              <p:nvPicPr>
                <p:cNvPr id="21515" name="Ink 21514">
                  <a:extLst>
                    <a:ext uri="{FF2B5EF4-FFF2-40B4-BE49-F238E27FC236}">
                      <a16:creationId xmlns:a16="http://schemas.microsoft.com/office/drawing/2014/main" id="{6B92EE0A-A06B-47AA-8CB9-47F196DCA8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12261" y="2040740"/>
                  <a:ext cx="77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14:cNvPr>
                <p14:cNvContentPartPr/>
                <p14:nvPr/>
              </p14:nvContentPartPr>
              <p14:xfrm>
                <a:off x="8841861" y="2077820"/>
                <a:ext cx="173880" cy="191880"/>
              </p14:xfrm>
            </p:contentPart>
          </mc:Choice>
          <mc:Fallback xmlns="">
            <p:pic>
              <p:nvPicPr>
                <p:cNvPr id="21516" name="Ink 21515">
                  <a:extLst>
                    <a:ext uri="{FF2B5EF4-FFF2-40B4-BE49-F238E27FC236}">
                      <a16:creationId xmlns:a16="http://schemas.microsoft.com/office/drawing/2014/main" id="{81ED96AD-CC86-4129-94AC-2C64EC4BB4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833221" y="2069180"/>
                  <a:ext cx="1915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14:cNvPr>
              <p14:cNvContentPartPr/>
              <p14:nvPr/>
            </p14:nvContentPartPr>
            <p14:xfrm>
              <a:off x="9031221" y="1873340"/>
              <a:ext cx="163440" cy="502560"/>
            </p14:xfrm>
          </p:contentPart>
        </mc:Choice>
        <mc:Fallback xmlns="">
          <p:pic>
            <p:nvPicPr>
              <p:cNvPr id="21518" name="Ink 21517">
                <a:extLst>
                  <a:ext uri="{FF2B5EF4-FFF2-40B4-BE49-F238E27FC236}">
                    <a16:creationId xmlns:a16="http://schemas.microsoft.com/office/drawing/2014/main" id="{E465A0E6-73AF-4023-A7D9-DB04789D1E3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022221" y="1864340"/>
                <a:ext cx="181080" cy="52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4" name="Group 21523">
            <a:extLst>
              <a:ext uri="{FF2B5EF4-FFF2-40B4-BE49-F238E27FC236}">
                <a16:creationId xmlns:a16="http://schemas.microsoft.com/office/drawing/2014/main" id="{B2106FC9-B79E-4BAA-8507-29F410E53F70}"/>
              </a:ext>
            </a:extLst>
          </p:cNvPr>
          <p:cNvGrpSpPr/>
          <p:nvPr/>
        </p:nvGrpSpPr>
        <p:grpSpPr>
          <a:xfrm>
            <a:off x="8036901" y="2736980"/>
            <a:ext cx="699120" cy="511920"/>
            <a:chOff x="8036901" y="2736980"/>
            <a:chExt cx="69912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14:cNvPr>
                <p14:cNvContentPartPr/>
                <p14:nvPr/>
              </p14:nvContentPartPr>
              <p14:xfrm>
                <a:off x="8117541" y="2825900"/>
                <a:ext cx="76680" cy="423000"/>
              </p14:xfrm>
            </p:contentPart>
          </mc:Choice>
          <mc:Fallback xmlns="">
            <p:pic>
              <p:nvPicPr>
                <p:cNvPr id="21519" name="Ink 21518">
                  <a:extLst>
                    <a:ext uri="{FF2B5EF4-FFF2-40B4-BE49-F238E27FC236}">
                      <a16:creationId xmlns:a16="http://schemas.microsoft.com/office/drawing/2014/main" id="{15AA28B6-4E02-48E0-9699-319B36C4C6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08541" y="2817260"/>
                  <a:ext cx="94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14:cNvPr>
                <p14:cNvContentPartPr/>
                <p14:nvPr/>
              </p14:nvContentPartPr>
              <p14:xfrm>
                <a:off x="8036901" y="2763980"/>
                <a:ext cx="264600" cy="201960"/>
              </p14:xfrm>
            </p:contentPart>
          </mc:Choice>
          <mc:Fallback xmlns="">
            <p:pic>
              <p:nvPicPr>
                <p:cNvPr id="21520" name="Ink 21519">
                  <a:extLst>
                    <a:ext uri="{FF2B5EF4-FFF2-40B4-BE49-F238E27FC236}">
                      <a16:creationId xmlns:a16="http://schemas.microsoft.com/office/drawing/2014/main" id="{7006BC46-4C58-45BE-9464-21224B2FDF6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28261" y="2754980"/>
                  <a:ext cx="28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14:cNvPr>
                <p14:cNvContentPartPr/>
                <p14:nvPr/>
              </p14:nvContentPartPr>
              <p14:xfrm>
                <a:off x="8343261" y="2736980"/>
                <a:ext cx="180000" cy="470880"/>
              </p14:xfrm>
            </p:contentPart>
          </mc:Choice>
          <mc:Fallback xmlns="">
            <p:pic>
              <p:nvPicPr>
                <p:cNvPr id="21521" name="Ink 21520">
                  <a:extLst>
                    <a:ext uri="{FF2B5EF4-FFF2-40B4-BE49-F238E27FC236}">
                      <a16:creationId xmlns:a16="http://schemas.microsoft.com/office/drawing/2014/main" id="{98C94481-1089-4508-86C6-ACCF3F0578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4261" y="2727980"/>
                  <a:ext cx="197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14:cNvPr>
                <p14:cNvContentPartPr/>
                <p14:nvPr/>
              </p14:nvContentPartPr>
              <p14:xfrm>
                <a:off x="8561061" y="2883500"/>
                <a:ext cx="16920" cy="246960"/>
              </p14:xfrm>
            </p:contentPart>
          </mc:Choice>
          <mc:Fallback xmlns="">
            <p:pic>
              <p:nvPicPr>
                <p:cNvPr id="21522" name="Ink 21521">
                  <a:extLst>
                    <a:ext uri="{FF2B5EF4-FFF2-40B4-BE49-F238E27FC236}">
                      <a16:creationId xmlns:a16="http://schemas.microsoft.com/office/drawing/2014/main" id="{FAD4B881-B9DB-41C5-961F-D53E466F20E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52061" y="2874860"/>
                  <a:ext cx="34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14:cNvPr>
                <p14:cNvContentPartPr/>
                <p14:nvPr/>
              </p14:nvContentPartPr>
              <p14:xfrm>
                <a:off x="8530461" y="2860460"/>
                <a:ext cx="205560" cy="295560"/>
              </p14:xfrm>
            </p:contentPart>
          </mc:Choice>
          <mc:Fallback xmlns="">
            <p:pic>
              <p:nvPicPr>
                <p:cNvPr id="21523" name="Ink 21522">
                  <a:extLst>
                    <a:ext uri="{FF2B5EF4-FFF2-40B4-BE49-F238E27FC236}">
                      <a16:creationId xmlns:a16="http://schemas.microsoft.com/office/drawing/2014/main" id="{3621B611-BA10-4296-BE74-42E757F2B1D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21821" y="2851820"/>
                  <a:ext cx="223200" cy="31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27" name="Group 21526">
            <a:extLst>
              <a:ext uri="{FF2B5EF4-FFF2-40B4-BE49-F238E27FC236}">
                <a16:creationId xmlns:a16="http://schemas.microsoft.com/office/drawing/2014/main" id="{C3D554BE-9114-4A49-A96F-5914CF647523}"/>
              </a:ext>
            </a:extLst>
          </p:cNvPr>
          <p:cNvGrpSpPr/>
          <p:nvPr/>
        </p:nvGrpSpPr>
        <p:grpSpPr>
          <a:xfrm>
            <a:off x="8868141" y="2806460"/>
            <a:ext cx="250200" cy="308880"/>
            <a:chOff x="8868141" y="2806460"/>
            <a:chExt cx="2502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14:cNvPr>
                <p14:cNvContentPartPr/>
                <p14:nvPr/>
              </p14:nvContentPartPr>
              <p14:xfrm>
                <a:off x="8868141" y="2806460"/>
                <a:ext cx="33840" cy="308880"/>
              </p14:xfrm>
            </p:contentPart>
          </mc:Choice>
          <mc:Fallback xmlns="">
            <p:pic>
              <p:nvPicPr>
                <p:cNvPr id="21525" name="Ink 21524">
                  <a:extLst>
                    <a:ext uri="{FF2B5EF4-FFF2-40B4-BE49-F238E27FC236}">
                      <a16:creationId xmlns:a16="http://schemas.microsoft.com/office/drawing/2014/main" id="{EF7E426F-1685-489E-ADE4-DA9395BFA7E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59141" y="2797460"/>
                  <a:ext cx="51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14:cNvPr>
                <p14:cNvContentPartPr/>
                <p14:nvPr/>
              </p14:nvContentPartPr>
              <p14:xfrm>
                <a:off x="8991261" y="2842820"/>
                <a:ext cx="127080" cy="239760"/>
              </p14:xfrm>
            </p:contentPart>
          </mc:Choice>
          <mc:Fallback xmlns="">
            <p:pic>
              <p:nvPicPr>
                <p:cNvPr id="21526" name="Ink 21525">
                  <a:extLst>
                    <a:ext uri="{FF2B5EF4-FFF2-40B4-BE49-F238E27FC236}">
                      <a16:creationId xmlns:a16="http://schemas.microsoft.com/office/drawing/2014/main" id="{846C7B6A-76E3-4163-A7BA-2897CAE4BB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982621" y="2833820"/>
                  <a:ext cx="14472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14:cNvPr>
              <p14:cNvContentPartPr/>
              <p14:nvPr/>
            </p14:nvContentPartPr>
            <p14:xfrm>
              <a:off x="9075141" y="2704580"/>
              <a:ext cx="218160" cy="442080"/>
            </p14:xfrm>
          </p:contentPart>
        </mc:Choice>
        <mc:Fallback xmlns="">
          <p:pic>
            <p:nvPicPr>
              <p:cNvPr id="21528" name="Ink 21527">
                <a:extLst>
                  <a:ext uri="{FF2B5EF4-FFF2-40B4-BE49-F238E27FC236}">
                    <a16:creationId xmlns:a16="http://schemas.microsoft.com/office/drawing/2014/main" id="{C4B8020A-488B-45D7-B3A0-4C9EE10B6D7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066501" y="2695940"/>
                <a:ext cx="2358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14:cNvPr>
              <p14:cNvContentPartPr/>
              <p14:nvPr/>
            </p14:nvContentPartPr>
            <p14:xfrm>
              <a:off x="6838821" y="2453660"/>
              <a:ext cx="67320" cy="137520"/>
            </p14:xfrm>
          </p:contentPart>
        </mc:Choice>
        <mc:Fallback xmlns="">
          <p:pic>
            <p:nvPicPr>
              <p:cNvPr id="21530" name="Ink 21529">
                <a:extLst>
                  <a:ext uri="{FF2B5EF4-FFF2-40B4-BE49-F238E27FC236}">
                    <a16:creationId xmlns:a16="http://schemas.microsoft.com/office/drawing/2014/main" id="{D6D8060B-1953-4D87-90D1-5FA6DE98D8E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30181" y="2445020"/>
                <a:ext cx="84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14:cNvPr>
              <p14:cNvContentPartPr/>
              <p14:nvPr/>
            </p14:nvContentPartPr>
            <p14:xfrm>
              <a:off x="6864741" y="3178700"/>
              <a:ext cx="76680" cy="122400"/>
            </p14:xfrm>
          </p:contentPart>
        </mc:Choice>
        <mc:Fallback xmlns="">
          <p:pic>
            <p:nvPicPr>
              <p:cNvPr id="21531" name="Ink 21530">
                <a:extLst>
                  <a:ext uri="{FF2B5EF4-FFF2-40B4-BE49-F238E27FC236}">
                    <a16:creationId xmlns:a16="http://schemas.microsoft.com/office/drawing/2014/main" id="{7452B2DA-346B-434B-B910-26AA84E1A26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56101" y="3169700"/>
                <a:ext cx="94320" cy="1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87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Probabilistic graphical models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0EADE-B9D1-B8EF-1ABD-DC75D68FD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</p:spPr>
        <p:txBody>
          <a:bodyPr/>
          <a:lstStyle/>
          <a:p>
            <a:r>
              <a:rPr lang="en-US" dirty="0"/>
              <a:t>Model data by describing what conditional independent relationships we believe hold vs which variables are dependent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Bayesian networks over three variables, encoding different types of dependencies: cascade (a,b), common parent (c), and v-structure (d).">
            <a:extLst>
              <a:ext uri="{FF2B5EF4-FFF2-40B4-BE49-F238E27FC236}">
                <a16:creationId xmlns:a16="http://schemas.microsoft.com/office/drawing/2014/main" id="{06D1C00E-0FCC-943D-BB8D-ECDC1DD4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670" y="2298717"/>
            <a:ext cx="6949398" cy="375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98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5046-84E2-403B-3780-B4FF3D53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7BD3-19DD-11FF-4AF7-C9FDB570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B879-B3B3-421E-E1B5-5B85CBEEE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74" y="1871562"/>
            <a:ext cx="7772400" cy="38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8058-5EFB-25B3-8629-D64299D4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3CD8-535A-8E37-A175-DB9A8C0A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robability - Confusion in a simple Bayesian Network - Mathematics Stack  Exchange">
            <a:extLst>
              <a:ext uri="{FF2B5EF4-FFF2-40B4-BE49-F238E27FC236}">
                <a16:creationId xmlns:a16="http://schemas.microsoft.com/office/drawing/2014/main" id="{254129AF-226C-2F8A-CCCC-41ACA35E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1263650"/>
            <a:ext cx="61214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8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1_Office Theme">
  <a:themeElements>
    <a:clrScheme name="Custom 5">
      <a:dk1>
        <a:sysClr val="windowText" lastClr="000000"/>
      </a:dk1>
      <a:lt1>
        <a:sysClr val="window" lastClr="FFFFFF"/>
      </a:lt1>
      <a:dk2>
        <a:srgbClr val="7030A0"/>
      </a:dk2>
      <a:lt2>
        <a:srgbClr val="E7E6E6"/>
      </a:lt2>
      <a:accent1>
        <a:srgbClr val="2E75B5"/>
      </a:accent1>
      <a:accent2>
        <a:srgbClr val="2E75B5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75B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12152</TotalTime>
  <Words>892</Words>
  <Application>Microsoft Macintosh PowerPoint</Application>
  <PresentationFormat>Widescreen</PresentationFormat>
  <Paragraphs>138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Cambria Math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1_Office Theme</vt:lpstr>
      <vt:lpstr>PowerPoint Presentation</vt:lpstr>
      <vt:lpstr>Problem</vt:lpstr>
      <vt:lpstr>Problem</vt:lpstr>
      <vt:lpstr>The Chain Rule</vt:lpstr>
      <vt:lpstr>Independence</vt:lpstr>
      <vt:lpstr>Conditional Independence</vt:lpstr>
      <vt:lpstr>Probabilistic graphical models</vt:lpstr>
      <vt:lpstr>Bayesian network</vt:lpstr>
      <vt:lpstr>PowerPoint Presentation</vt:lpstr>
      <vt:lpstr>PowerPoint Presentation</vt:lpstr>
      <vt:lpstr>Hidden Markov model</vt:lpstr>
      <vt:lpstr>Continuous distributions</vt:lpstr>
      <vt:lpstr>Continuous distributions</vt:lpstr>
      <vt:lpstr>Cumulative distribution functions</vt:lpstr>
      <vt:lpstr>Parametric distributions</vt:lpstr>
      <vt:lpstr>Example Discrete Distributions</vt:lpstr>
      <vt:lpstr>Continuous distributions</vt:lpstr>
      <vt:lpstr>Continuous distributions</vt:lpstr>
      <vt:lpstr>PowerPoint Presentation</vt:lpstr>
      <vt:lpstr>Multivariate Gaussian</vt:lpstr>
      <vt:lpstr>Multivariate Gaussian</vt:lpstr>
      <vt:lpstr>Multivariate Gaussian</vt:lpstr>
      <vt:lpstr>Properties of Gaussians</vt:lpstr>
      <vt:lpstr>Properties of Gaussians</vt:lpstr>
      <vt:lpstr>Example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190</cp:revision>
  <dcterms:created xsi:type="dcterms:W3CDTF">2020-05-18T13:01:09Z</dcterms:created>
  <dcterms:modified xsi:type="dcterms:W3CDTF">2025-09-29T18:36:53Z</dcterms:modified>
</cp:coreProperties>
</file>